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8"/>
  </p:notesMasterIdLst>
  <p:sldIdLst>
    <p:sldId id="293" r:id="rId2"/>
    <p:sldId id="257" r:id="rId3"/>
    <p:sldId id="258" r:id="rId4"/>
    <p:sldId id="294" r:id="rId5"/>
    <p:sldId id="296" r:id="rId6"/>
    <p:sldId id="297" r:id="rId7"/>
    <p:sldId id="299" r:id="rId8"/>
    <p:sldId id="298" r:id="rId9"/>
    <p:sldId id="300" r:id="rId10"/>
    <p:sldId id="256" r:id="rId11"/>
    <p:sldId id="314" r:id="rId12"/>
    <p:sldId id="315" r:id="rId13"/>
    <p:sldId id="316" r:id="rId14"/>
    <p:sldId id="301" r:id="rId15"/>
    <p:sldId id="259" r:id="rId16"/>
    <p:sldId id="302" r:id="rId17"/>
    <p:sldId id="310" r:id="rId18"/>
    <p:sldId id="311" r:id="rId19"/>
    <p:sldId id="312" r:id="rId20"/>
    <p:sldId id="313" r:id="rId21"/>
    <p:sldId id="305" r:id="rId22"/>
    <p:sldId id="318" r:id="rId23"/>
    <p:sldId id="306" r:id="rId24"/>
    <p:sldId id="260" r:id="rId25"/>
    <p:sldId id="307" r:id="rId26"/>
    <p:sldId id="273" r:id="rId27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29"/>
    </p:embeddedFont>
    <p:embeddedFont>
      <p:font typeface="Golos Text" panose="020B0503020202020204" pitchFamily="34" charset="0"/>
      <p:regular r:id="rId30"/>
      <p:bold r:id="rId31"/>
    </p:embeddedFont>
    <p:embeddedFont>
      <p:font typeface="Golos Text Medium" panose="020B0503020202020204" pitchFamily="34" charset="0"/>
      <p:regular r:id="rId32"/>
      <p:bold r:id="rId33"/>
    </p:embeddedFont>
    <p:embeddedFont>
      <p:font typeface="Segoe UI Symbol" panose="020B0502040204020203" pitchFamily="3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B3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FF1E32-D72D-4707-9EE8-FC3D73ACC01D}">
  <a:tblStyle styleId="{5CFF1E32-D72D-4707-9EE8-FC3D73ACC0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65"/>
    <p:restoredTop sz="94930"/>
  </p:normalViewPr>
  <p:slideViewPr>
    <p:cSldViewPr snapToGrid="0">
      <p:cViewPr varScale="1">
        <p:scale>
          <a:sx n="138" d="100"/>
          <a:sy n="138" d="100"/>
        </p:scale>
        <p:origin x="20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W" dirty="0"/>
          </a:p>
        </p:txBody>
      </p:sp>
    </p:spTree>
    <p:extLst>
      <p:ext uri="{BB962C8B-B14F-4D97-AF65-F5344CB8AC3E}">
        <p14:creationId xmlns:p14="http://schemas.microsoft.com/office/powerpoint/2010/main" val="6551436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E72F0538-21CF-BA01-BEFB-322696B35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>
            <a:extLst>
              <a:ext uri="{FF2B5EF4-FFF2-40B4-BE49-F238E27FC236}">
                <a16:creationId xmlns:a16="http://schemas.microsoft.com/office/drawing/2014/main" id="{6F8ED0A8-D3AA-59F2-D9FB-3D34814323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>
            <a:extLst>
              <a:ext uri="{FF2B5EF4-FFF2-40B4-BE49-F238E27FC236}">
                <a16:creationId xmlns:a16="http://schemas.microsoft.com/office/drawing/2014/main" id="{24791BC7-A07B-780F-43EA-48C4E17E17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690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C879CB9A-9916-45FB-7E4D-7200FD216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>
            <a:extLst>
              <a:ext uri="{FF2B5EF4-FFF2-40B4-BE49-F238E27FC236}">
                <a16:creationId xmlns:a16="http://schemas.microsoft.com/office/drawing/2014/main" id="{69FE5472-3475-2F11-4BDA-386748C93E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>
            <a:extLst>
              <a:ext uri="{FF2B5EF4-FFF2-40B4-BE49-F238E27FC236}">
                <a16:creationId xmlns:a16="http://schemas.microsoft.com/office/drawing/2014/main" id="{DA61C3FD-6F91-1E60-CBB9-2E65CAE9EE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6829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2B5DC765-560D-C946-1A4C-F962727C7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>
            <a:extLst>
              <a:ext uri="{FF2B5EF4-FFF2-40B4-BE49-F238E27FC236}">
                <a16:creationId xmlns:a16="http://schemas.microsoft.com/office/drawing/2014/main" id="{35683582-FBF3-709D-6171-5F5092E22B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>
            <a:extLst>
              <a:ext uri="{FF2B5EF4-FFF2-40B4-BE49-F238E27FC236}">
                <a16:creationId xmlns:a16="http://schemas.microsoft.com/office/drawing/2014/main" id="{24904198-60D6-383B-1E06-8863F9B6E7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18733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A885AA39-E387-3BD8-F7E9-9F4F12AB85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B1FAE061-E60B-9DFB-3619-CBB90F6118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DE7D6455-99E7-BE5E-DB74-B7A6FC9ECB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95647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69B50988-4623-8E36-A2B0-D3A799361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7E859142-1255-84FD-EE38-6B0C051DFE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3283CDC1-2FB9-1FEA-14C3-DDA41FF49A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1299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D3FCF6B6-280D-F8E0-9FA2-E691B0B8A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B5FF676A-AA9A-99C9-A8AD-36B4A84DFC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D983A19B-24DB-3F0D-14BF-4FAE12F070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8918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2D2EDBDD-8EFA-DDD8-28A1-9397E2B0B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F0B272C1-2EE2-D2E8-4810-118612254A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94EB3BF8-A013-CE39-A6CB-837C7C000B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22626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1FE99AE1-548E-74D3-E8C4-573167E0F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0139A627-0424-A67B-C423-7AEAD69056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C53561B2-C2B5-9ADE-1B44-56741B4026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0084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95F6E09D-5527-A4D5-67D4-689D40B84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DE567FD4-2826-8909-C4CD-FA80C74FE2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0ABB4A2C-577D-7A9C-C8B4-560D4225AC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45780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5B17A7AB-12A0-5D30-39DA-F784AD21D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4F1A9390-054E-8ADC-0617-FD3A93C002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3FE22552-E1E0-3584-7C7D-09E2BD4200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88883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7819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5E5BC874-0775-DD95-140F-CAAE5D45D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F296F30C-65F8-36C5-3E71-7A3A6EA0D0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67BDD32C-477E-6DEC-80FB-84052AB045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65382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F011C6C0-43F4-6059-E411-F60B6FF62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308A388A-360B-522A-2F94-07CF4FE8E2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44F0645C-B5E1-B003-0A08-94EC543FC7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64377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2b21ebf290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22b21ebf290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27961916-9F6E-2474-B54B-CC22F78D9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FB7E4E90-938C-E90E-E219-BEFF3EDB6D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84A480D0-81A6-8554-A152-F4E34FD18C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1435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918DF0B8-AA95-A10D-C093-06E2FE74B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73B55BC2-BBCF-9AFA-64A6-9ADC863D87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50D3466E-7EFD-3A99-1487-64AE39CA54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6712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E7949058-4767-F51E-3E36-7D0FEA0C5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AEBBD99D-1675-935E-65F5-FE02708ECE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0258ED35-F58D-BEF1-9B8D-928918C99D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6922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9D09AF1F-89FA-F978-8CEC-4A6C986FB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B444B9AA-2053-7495-4F85-83E1B03B0E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AC041E26-8765-84CE-CE4C-900BD52918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9992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893A3303-845D-65E8-3E1D-64DD178C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E979C888-4679-460E-C806-BB19541C6E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8A3E74E0-814E-33FA-B0D2-13940488BF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2168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3B259FE3-9D70-306A-8DD7-35A233C32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E55AEA34-8D35-5A3F-1C31-B5F175571E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28552043-AA24-B5F9-B79A-9A82D86930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078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MPU2HistivI?si=N8Wwl_EJZ9M_GWri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MPU2HistivI?si=N8Wwl_EJZ9M_GWri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youtu.be/MPU2HistivI?si=N8Wwl_EJZ9M_GWri" TargetMode="External"/><Relationship Id="rId4" Type="http://schemas.openxmlformats.org/officeDocument/2006/relationships/hyperlink" Target="https://motchallenge.net/data/MOT17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otchallenge.net/data/MOT17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otchallenge.net/data/MOT17/" TargetMode="External"/><Relationship Id="rId5" Type="http://schemas.openxmlformats.org/officeDocument/2006/relationships/image" Target="../media/image5.jpg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u3ERM0Zk4s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u3ERM0Zk4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apdataset.com/rapv2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Cu3ERM0Zk4s" TargetMode="External"/><Relationship Id="rId4" Type="http://schemas.openxmlformats.org/officeDocument/2006/relationships/hyperlink" Target="https://www.rapdataset.com/rapv2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apdataset.com/rapv2.htm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24BAF9C-B4BC-864B-EECF-F94BA4DB2C42}"/>
              </a:ext>
            </a:extLst>
          </p:cNvPr>
          <p:cNvGrpSpPr/>
          <p:nvPr/>
        </p:nvGrpSpPr>
        <p:grpSpPr>
          <a:xfrm>
            <a:off x="3332037" y="631579"/>
            <a:ext cx="5811963" cy="4449603"/>
            <a:chOff x="646235" y="1802076"/>
            <a:chExt cx="5811963" cy="4449603"/>
          </a:xfrm>
        </p:grpSpPr>
        <p:sp>
          <p:nvSpPr>
            <p:cNvPr id="4" name="Freeform: Shape 9">
              <a:extLst>
                <a:ext uri="{FF2B5EF4-FFF2-40B4-BE49-F238E27FC236}">
                  <a16:creationId xmlns:a16="http://schemas.microsoft.com/office/drawing/2014/main" id="{E0380445-8F5F-6AA1-5C97-C757E6EEC502}"/>
                </a:ext>
              </a:extLst>
            </p:cNvPr>
            <p:cNvSpPr/>
            <p:nvPr/>
          </p:nvSpPr>
          <p:spPr>
            <a:xfrm>
              <a:off x="3700270" y="3752172"/>
              <a:ext cx="55249" cy="95063"/>
            </a:xfrm>
            <a:custGeom>
              <a:avLst/>
              <a:gdLst>
                <a:gd name="connsiteX0" fmla="*/ 80890 w 80889"/>
                <a:gd name="connsiteY0" fmla="*/ 139183 h 139182"/>
                <a:gd name="connsiteX1" fmla="*/ 4183 w 80889"/>
                <a:gd name="connsiteY1" fmla="*/ 130096 h 139182"/>
                <a:gd name="connsiteX2" fmla="*/ 0 w 80889"/>
                <a:gd name="connsiteY2" fmla="*/ 4595 h 139182"/>
                <a:gd name="connsiteX3" fmla="*/ 80890 w 80889"/>
                <a:gd name="connsiteY3" fmla="*/ 0 h 139182"/>
                <a:gd name="connsiteX4" fmla="*/ 80890 w 80889"/>
                <a:gd name="connsiteY4" fmla="*/ 139183 h 13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9182">
                  <a:moveTo>
                    <a:pt x="80890" y="139183"/>
                  </a:moveTo>
                  <a:lnTo>
                    <a:pt x="4183" y="130096"/>
                  </a:lnTo>
                  <a:lnTo>
                    <a:pt x="0" y="4595"/>
                  </a:lnTo>
                  <a:lnTo>
                    <a:pt x="80890" y="0"/>
                  </a:lnTo>
                  <a:lnTo>
                    <a:pt x="80890" y="13918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10">
              <a:extLst>
                <a:ext uri="{FF2B5EF4-FFF2-40B4-BE49-F238E27FC236}">
                  <a16:creationId xmlns:a16="http://schemas.microsoft.com/office/drawing/2014/main" id="{E857B4EC-0525-F3F6-0BF0-CB208A1C5D59}"/>
                </a:ext>
              </a:extLst>
            </p:cNvPr>
            <p:cNvSpPr/>
            <p:nvPr/>
          </p:nvSpPr>
          <p:spPr>
            <a:xfrm>
              <a:off x="3318212" y="3478292"/>
              <a:ext cx="473493" cy="1098259"/>
            </a:xfrm>
            <a:custGeom>
              <a:avLst/>
              <a:gdLst>
                <a:gd name="connsiteX0" fmla="*/ 693241 w 693240"/>
                <a:gd name="connsiteY0" fmla="*/ 0 h 1607960"/>
                <a:gd name="connsiteX1" fmla="*/ 674381 w 693240"/>
                <a:gd name="connsiteY1" fmla="*/ 1045262 h 1607960"/>
                <a:gd name="connsiteX2" fmla="*/ 592360 w 693240"/>
                <a:gd name="connsiteY2" fmla="*/ 1607961 h 1607960"/>
                <a:gd name="connsiteX3" fmla="*/ 411274 w 693240"/>
                <a:gd name="connsiteY3" fmla="*/ 1606315 h 1607960"/>
                <a:gd name="connsiteX4" fmla="*/ 350101 w 693240"/>
                <a:gd name="connsiteY4" fmla="*/ 1605732 h 1607960"/>
                <a:gd name="connsiteX5" fmla="*/ 59390 w 693240"/>
                <a:gd name="connsiteY5" fmla="*/ 1602989 h 1607960"/>
                <a:gd name="connsiteX6" fmla="*/ 34873 w 693240"/>
                <a:gd name="connsiteY6" fmla="*/ 1259883 h 1607960"/>
                <a:gd name="connsiteX7" fmla="*/ 0 w 693240"/>
                <a:gd name="connsiteY7" fmla="*/ 164729 h 1607960"/>
                <a:gd name="connsiteX8" fmla="*/ 693241 w 693240"/>
                <a:gd name="connsiteY8" fmla="*/ 0 h 1607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3240" h="1607960">
                  <a:moveTo>
                    <a:pt x="693241" y="0"/>
                  </a:moveTo>
                  <a:lnTo>
                    <a:pt x="674381" y="1045262"/>
                  </a:lnTo>
                  <a:lnTo>
                    <a:pt x="592360" y="1607961"/>
                  </a:lnTo>
                  <a:lnTo>
                    <a:pt x="411274" y="1606315"/>
                  </a:lnTo>
                  <a:lnTo>
                    <a:pt x="350101" y="1605732"/>
                  </a:lnTo>
                  <a:lnTo>
                    <a:pt x="59390" y="1602989"/>
                  </a:lnTo>
                  <a:lnTo>
                    <a:pt x="34873" y="1259883"/>
                  </a:lnTo>
                  <a:lnTo>
                    <a:pt x="0" y="164729"/>
                  </a:lnTo>
                  <a:lnTo>
                    <a:pt x="693241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11">
              <a:extLst>
                <a:ext uri="{FF2B5EF4-FFF2-40B4-BE49-F238E27FC236}">
                  <a16:creationId xmlns:a16="http://schemas.microsoft.com/office/drawing/2014/main" id="{D7717D19-E30E-0805-B00F-F418C3252516}"/>
                </a:ext>
              </a:extLst>
            </p:cNvPr>
            <p:cNvSpPr/>
            <p:nvPr/>
          </p:nvSpPr>
          <p:spPr>
            <a:xfrm>
              <a:off x="3990920" y="3574949"/>
              <a:ext cx="579729" cy="1006988"/>
            </a:xfrm>
            <a:custGeom>
              <a:avLst/>
              <a:gdLst>
                <a:gd name="connsiteX0" fmla="*/ 848781 w 848780"/>
                <a:gd name="connsiteY0" fmla="*/ 1474333 h 1474332"/>
                <a:gd name="connsiteX1" fmla="*/ 629290 w 848780"/>
                <a:gd name="connsiteY1" fmla="*/ 1474333 h 1474332"/>
                <a:gd name="connsiteX2" fmla="*/ 0 w 848780"/>
                <a:gd name="connsiteY2" fmla="*/ 1470938 h 1474332"/>
                <a:gd name="connsiteX3" fmla="*/ 9053 w 848780"/>
                <a:gd name="connsiteY3" fmla="*/ 976065 h 1474332"/>
                <a:gd name="connsiteX4" fmla="*/ 30621 w 848780"/>
                <a:gd name="connsiteY4" fmla="*/ 0 h 1474332"/>
                <a:gd name="connsiteX5" fmla="*/ 773068 w 848780"/>
                <a:gd name="connsiteY5" fmla="*/ 38268 h 1474332"/>
                <a:gd name="connsiteX6" fmla="*/ 822514 w 848780"/>
                <a:gd name="connsiteY6" fmla="*/ 976065 h 1474332"/>
                <a:gd name="connsiteX7" fmla="*/ 848781 w 848780"/>
                <a:gd name="connsiteY7" fmla="*/ 1474333 h 147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780" h="1474332">
                  <a:moveTo>
                    <a:pt x="848781" y="1474333"/>
                  </a:moveTo>
                  <a:lnTo>
                    <a:pt x="629290" y="1474333"/>
                  </a:lnTo>
                  <a:lnTo>
                    <a:pt x="0" y="1470938"/>
                  </a:lnTo>
                  <a:lnTo>
                    <a:pt x="9053" y="976065"/>
                  </a:lnTo>
                  <a:lnTo>
                    <a:pt x="30621" y="0"/>
                  </a:lnTo>
                  <a:lnTo>
                    <a:pt x="773068" y="38268"/>
                  </a:lnTo>
                  <a:lnTo>
                    <a:pt x="822514" y="976065"/>
                  </a:lnTo>
                  <a:lnTo>
                    <a:pt x="848781" y="1474333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12">
              <a:extLst>
                <a:ext uri="{FF2B5EF4-FFF2-40B4-BE49-F238E27FC236}">
                  <a16:creationId xmlns:a16="http://schemas.microsoft.com/office/drawing/2014/main" id="{5B7B27CD-AB85-FB2C-03CE-5C26868FF86C}"/>
                </a:ext>
              </a:extLst>
            </p:cNvPr>
            <p:cNvSpPr/>
            <p:nvPr/>
          </p:nvSpPr>
          <p:spPr>
            <a:xfrm>
              <a:off x="1896960" y="3712661"/>
              <a:ext cx="906070" cy="857308"/>
            </a:xfrm>
            <a:custGeom>
              <a:avLst/>
              <a:gdLst>
                <a:gd name="connsiteX0" fmla="*/ 1326577 w 1326577"/>
                <a:gd name="connsiteY0" fmla="*/ 180366 h 1255185"/>
                <a:gd name="connsiteX1" fmla="*/ 1326577 w 1326577"/>
                <a:gd name="connsiteY1" fmla="*/ 1255186 h 1255185"/>
                <a:gd name="connsiteX2" fmla="*/ 904707 w 1326577"/>
                <a:gd name="connsiteY2" fmla="*/ 1251619 h 1255185"/>
                <a:gd name="connsiteX3" fmla="*/ 60419 w 1326577"/>
                <a:gd name="connsiteY3" fmla="*/ 1244590 h 1255185"/>
                <a:gd name="connsiteX4" fmla="*/ 0 w 1326577"/>
                <a:gd name="connsiteY4" fmla="*/ 0 h 1255185"/>
                <a:gd name="connsiteX5" fmla="*/ 1326577 w 1326577"/>
                <a:gd name="connsiteY5" fmla="*/ 180366 h 1255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6577" h="1255185">
                  <a:moveTo>
                    <a:pt x="1326577" y="180366"/>
                  </a:moveTo>
                  <a:lnTo>
                    <a:pt x="1326577" y="1255186"/>
                  </a:lnTo>
                  <a:lnTo>
                    <a:pt x="904707" y="1251619"/>
                  </a:lnTo>
                  <a:lnTo>
                    <a:pt x="60419" y="1244590"/>
                  </a:lnTo>
                  <a:lnTo>
                    <a:pt x="0" y="0"/>
                  </a:lnTo>
                  <a:lnTo>
                    <a:pt x="1326577" y="180366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13">
              <a:extLst>
                <a:ext uri="{FF2B5EF4-FFF2-40B4-BE49-F238E27FC236}">
                  <a16:creationId xmlns:a16="http://schemas.microsoft.com/office/drawing/2014/main" id="{92BD457E-A78F-A4F6-85AA-BD6FA81E42F2}"/>
                </a:ext>
              </a:extLst>
            </p:cNvPr>
            <p:cNvSpPr/>
            <p:nvPr/>
          </p:nvSpPr>
          <p:spPr>
            <a:xfrm>
              <a:off x="3624645" y="3674112"/>
              <a:ext cx="1165523" cy="907826"/>
            </a:xfrm>
            <a:custGeom>
              <a:avLst/>
              <a:gdLst>
                <a:gd name="connsiteX0" fmla="*/ 1706442 w 1706441"/>
                <a:gd name="connsiteY0" fmla="*/ 426876 h 1329148"/>
                <a:gd name="connsiteX1" fmla="*/ 1706442 w 1706441"/>
                <a:gd name="connsiteY1" fmla="*/ 1329149 h 1329148"/>
                <a:gd name="connsiteX2" fmla="*/ 1165552 w 1706441"/>
                <a:gd name="connsiteY2" fmla="*/ 1329149 h 1329148"/>
                <a:gd name="connsiteX3" fmla="*/ 536261 w 1706441"/>
                <a:gd name="connsiteY3" fmla="*/ 1323011 h 1329148"/>
                <a:gd name="connsiteX4" fmla="*/ 289202 w 1706441"/>
                <a:gd name="connsiteY4" fmla="*/ 1320577 h 1329148"/>
                <a:gd name="connsiteX5" fmla="*/ 0 w 1706441"/>
                <a:gd name="connsiteY5" fmla="*/ 1317799 h 1329148"/>
                <a:gd name="connsiteX6" fmla="*/ 15705 w 1706441"/>
                <a:gd name="connsiteY6" fmla="*/ 0 h 1329148"/>
                <a:gd name="connsiteX7" fmla="*/ 1706442 w 1706441"/>
                <a:gd name="connsiteY7" fmla="*/ 426876 h 132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441" h="1329148">
                  <a:moveTo>
                    <a:pt x="1706442" y="426876"/>
                  </a:moveTo>
                  <a:lnTo>
                    <a:pt x="1706442" y="1329149"/>
                  </a:lnTo>
                  <a:lnTo>
                    <a:pt x="1165552" y="1329149"/>
                  </a:lnTo>
                  <a:lnTo>
                    <a:pt x="536261" y="1323011"/>
                  </a:lnTo>
                  <a:lnTo>
                    <a:pt x="289202" y="1320577"/>
                  </a:lnTo>
                  <a:lnTo>
                    <a:pt x="0" y="1317799"/>
                  </a:lnTo>
                  <a:lnTo>
                    <a:pt x="15705" y="0"/>
                  </a:lnTo>
                  <a:lnTo>
                    <a:pt x="1706442" y="426876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DE03DA95-C6AC-D3DA-800B-CB36FE04B6DB}"/>
                </a:ext>
              </a:extLst>
            </p:cNvPr>
            <p:cNvSpPr/>
            <p:nvPr/>
          </p:nvSpPr>
          <p:spPr>
            <a:xfrm>
              <a:off x="4594023" y="3538765"/>
              <a:ext cx="434661" cy="1043174"/>
            </a:xfrm>
            <a:custGeom>
              <a:avLst/>
              <a:gdLst>
                <a:gd name="connsiteX0" fmla="*/ 636388 w 636387"/>
                <a:gd name="connsiteY0" fmla="*/ 0 h 1527311"/>
                <a:gd name="connsiteX1" fmla="*/ 636285 w 636387"/>
                <a:gd name="connsiteY1" fmla="*/ 3189 h 1527311"/>
                <a:gd name="connsiteX2" fmla="*/ 612694 w 636387"/>
                <a:gd name="connsiteY2" fmla="*/ 1527311 h 1527311"/>
                <a:gd name="connsiteX3" fmla="*/ 0 w 636387"/>
                <a:gd name="connsiteY3" fmla="*/ 1527311 h 1527311"/>
                <a:gd name="connsiteX4" fmla="*/ 16150 w 636387"/>
                <a:gd name="connsiteY4" fmla="*/ 848643 h 1527311"/>
                <a:gd name="connsiteX5" fmla="*/ 34187 w 636387"/>
                <a:gd name="connsiteY5" fmla="*/ 87577 h 1527311"/>
                <a:gd name="connsiteX6" fmla="*/ 636388 w 636387"/>
                <a:gd name="connsiteY6" fmla="*/ 0 h 152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87" h="1527311">
                  <a:moveTo>
                    <a:pt x="636388" y="0"/>
                  </a:moveTo>
                  <a:lnTo>
                    <a:pt x="636285" y="3189"/>
                  </a:lnTo>
                  <a:lnTo>
                    <a:pt x="612694" y="1527311"/>
                  </a:lnTo>
                  <a:lnTo>
                    <a:pt x="0" y="1527311"/>
                  </a:lnTo>
                  <a:lnTo>
                    <a:pt x="16150" y="848643"/>
                  </a:lnTo>
                  <a:lnTo>
                    <a:pt x="34187" y="87577"/>
                  </a:lnTo>
                  <a:lnTo>
                    <a:pt x="636388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456E9C28-CD19-3E62-1CF6-55B1F36F9A41}"/>
                </a:ext>
              </a:extLst>
            </p:cNvPr>
            <p:cNvSpPr/>
            <p:nvPr/>
          </p:nvSpPr>
          <p:spPr>
            <a:xfrm>
              <a:off x="2816496" y="4000593"/>
              <a:ext cx="741423" cy="573592"/>
            </a:xfrm>
            <a:custGeom>
              <a:avLst/>
              <a:gdLst>
                <a:gd name="connsiteX0" fmla="*/ 1085519 w 1085518"/>
                <a:gd name="connsiteY0" fmla="*/ 0 h 839796"/>
                <a:gd name="connsiteX1" fmla="*/ 1085519 w 1085518"/>
                <a:gd name="connsiteY1" fmla="*/ 839796 h 839796"/>
                <a:gd name="connsiteX2" fmla="*/ 621266 w 1085518"/>
                <a:gd name="connsiteY2" fmla="*/ 833213 h 839796"/>
                <a:gd name="connsiteX3" fmla="*/ 393787 w 1085518"/>
                <a:gd name="connsiteY3" fmla="*/ 830058 h 839796"/>
                <a:gd name="connsiteX4" fmla="*/ 0 w 1085518"/>
                <a:gd name="connsiteY4" fmla="*/ 824434 h 839796"/>
                <a:gd name="connsiteX5" fmla="*/ 0 w 1085518"/>
                <a:gd name="connsiteY5" fmla="*/ 0 h 839796"/>
                <a:gd name="connsiteX6" fmla="*/ 1085519 w 1085518"/>
                <a:gd name="connsiteY6" fmla="*/ 0 h 839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518" h="839796">
                  <a:moveTo>
                    <a:pt x="1085519" y="0"/>
                  </a:moveTo>
                  <a:lnTo>
                    <a:pt x="1085519" y="839796"/>
                  </a:lnTo>
                  <a:lnTo>
                    <a:pt x="621266" y="833213"/>
                  </a:lnTo>
                  <a:lnTo>
                    <a:pt x="393787" y="830058"/>
                  </a:lnTo>
                  <a:lnTo>
                    <a:pt x="0" y="824434"/>
                  </a:lnTo>
                  <a:lnTo>
                    <a:pt x="0" y="0"/>
                  </a:lnTo>
                  <a:lnTo>
                    <a:pt x="1085519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6">
              <a:extLst>
                <a:ext uri="{FF2B5EF4-FFF2-40B4-BE49-F238E27FC236}">
                  <a16:creationId xmlns:a16="http://schemas.microsoft.com/office/drawing/2014/main" id="{C1BBBBA1-0DC1-1423-CEA4-5602817D6357}"/>
                </a:ext>
              </a:extLst>
            </p:cNvPr>
            <p:cNvSpPr/>
            <p:nvPr/>
          </p:nvSpPr>
          <p:spPr>
            <a:xfrm>
              <a:off x="1645681" y="3340392"/>
              <a:ext cx="529140" cy="1224495"/>
            </a:xfrm>
            <a:custGeom>
              <a:avLst/>
              <a:gdLst>
                <a:gd name="connsiteX0" fmla="*/ 774714 w 774713"/>
                <a:gd name="connsiteY0" fmla="*/ 1792784 h 1792783"/>
                <a:gd name="connsiteX1" fmla="*/ 454480 w 774713"/>
                <a:gd name="connsiteY1" fmla="*/ 1790761 h 1792783"/>
                <a:gd name="connsiteX2" fmla="*/ 142029 w 774713"/>
                <a:gd name="connsiteY2" fmla="*/ 1788738 h 1792783"/>
                <a:gd name="connsiteX3" fmla="*/ 0 w 774713"/>
                <a:gd name="connsiteY3" fmla="*/ 1787846 h 1792783"/>
                <a:gd name="connsiteX4" fmla="*/ 8024 w 774713"/>
                <a:gd name="connsiteY4" fmla="*/ 1273531 h 1792783"/>
                <a:gd name="connsiteX5" fmla="*/ 27741 w 774713"/>
                <a:gd name="connsiteY5" fmla="*/ 0 h 1792783"/>
                <a:gd name="connsiteX6" fmla="*/ 706271 w 774713"/>
                <a:gd name="connsiteY6" fmla="*/ 265919 h 1792783"/>
                <a:gd name="connsiteX7" fmla="*/ 751431 w 774713"/>
                <a:gd name="connsiteY7" fmla="*/ 1273531 h 1792783"/>
                <a:gd name="connsiteX8" fmla="*/ 774714 w 774713"/>
                <a:gd name="connsiteY8" fmla="*/ 1792784 h 17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4713" h="1792783">
                  <a:moveTo>
                    <a:pt x="774714" y="1792784"/>
                  </a:moveTo>
                  <a:lnTo>
                    <a:pt x="454480" y="1790761"/>
                  </a:lnTo>
                  <a:lnTo>
                    <a:pt x="142029" y="1788738"/>
                  </a:lnTo>
                  <a:lnTo>
                    <a:pt x="0" y="1787846"/>
                  </a:lnTo>
                  <a:lnTo>
                    <a:pt x="8024" y="1273531"/>
                  </a:lnTo>
                  <a:lnTo>
                    <a:pt x="27741" y="0"/>
                  </a:lnTo>
                  <a:lnTo>
                    <a:pt x="706271" y="265919"/>
                  </a:lnTo>
                  <a:lnTo>
                    <a:pt x="751431" y="1273531"/>
                  </a:lnTo>
                  <a:lnTo>
                    <a:pt x="774714" y="1792784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99E04A4C-6A04-468D-9444-33E547D117E4}"/>
                </a:ext>
              </a:extLst>
            </p:cNvPr>
            <p:cNvSpPr/>
            <p:nvPr/>
          </p:nvSpPr>
          <p:spPr>
            <a:xfrm>
              <a:off x="874794" y="3470775"/>
              <a:ext cx="450002" cy="1157981"/>
            </a:xfrm>
            <a:custGeom>
              <a:avLst/>
              <a:gdLst>
                <a:gd name="connsiteX0" fmla="*/ 658848 w 658848"/>
                <a:gd name="connsiteY0" fmla="*/ 18208 h 1695400"/>
                <a:gd name="connsiteX1" fmla="*/ 658848 w 658848"/>
                <a:gd name="connsiteY1" fmla="*/ 1695401 h 1695400"/>
                <a:gd name="connsiteX2" fmla="*/ 345746 w 658848"/>
                <a:gd name="connsiteY2" fmla="*/ 1693378 h 1695400"/>
                <a:gd name="connsiteX3" fmla="*/ 0 w 658848"/>
                <a:gd name="connsiteY3" fmla="*/ 1691046 h 1695400"/>
                <a:gd name="connsiteX4" fmla="*/ 0 w 658848"/>
                <a:gd name="connsiteY4" fmla="*/ 0 h 1695400"/>
                <a:gd name="connsiteX5" fmla="*/ 560196 w 658848"/>
                <a:gd name="connsiteY5" fmla="*/ 15465 h 1695400"/>
                <a:gd name="connsiteX6" fmla="*/ 658848 w 658848"/>
                <a:gd name="connsiteY6" fmla="*/ 18208 h 16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848" h="1695400">
                  <a:moveTo>
                    <a:pt x="658848" y="18208"/>
                  </a:moveTo>
                  <a:lnTo>
                    <a:pt x="658848" y="1695401"/>
                  </a:lnTo>
                  <a:lnTo>
                    <a:pt x="345746" y="1693378"/>
                  </a:lnTo>
                  <a:lnTo>
                    <a:pt x="0" y="1691046"/>
                  </a:lnTo>
                  <a:lnTo>
                    <a:pt x="0" y="0"/>
                  </a:lnTo>
                  <a:lnTo>
                    <a:pt x="560196" y="15465"/>
                  </a:lnTo>
                  <a:lnTo>
                    <a:pt x="658848" y="18208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8">
              <a:extLst>
                <a:ext uri="{FF2B5EF4-FFF2-40B4-BE49-F238E27FC236}">
                  <a16:creationId xmlns:a16="http://schemas.microsoft.com/office/drawing/2014/main" id="{F21DF650-C5F0-FD9C-20B3-D5996FB36F68}"/>
                </a:ext>
              </a:extLst>
            </p:cNvPr>
            <p:cNvSpPr/>
            <p:nvPr/>
          </p:nvSpPr>
          <p:spPr>
            <a:xfrm>
              <a:off x="1229357" y="4015535"/>
              <a:ext cx="1165523" cy="551296"/>
            </a:xfrm>
            <a:custGeom>
              <a:avLst/>
              <a:gdLst>
                <a:gd name="connsiteX0" fmla="*/ 1706442 w 1706441"/>
                <a:gd name="connsiteY0" fmla="*/ 0 h 807152"/>
                <a:gd name="connsiteX1" fmla="*/ 1706442 w 1706441"/>
                <a:gd name="connsiteY1" fmla="*/ 807153 h 807152"/>
                <a:gd name="connsiteX2" fmla="*/ 1517127 w 1706441"/>
                <a:gd name="connsiteY2" fmla="*/ 805438 h 807152"/>
                <a:gd name="connsiteX3" fmla="*/ 1384253 w 1706441"/>
                <a:gd name="connsiteY3" fmla="*/ 804306 h 807152"/>
                <a:gd name="connsiteX4" fmla="*/ 1033843 w 1706441"/>
                <a:gd name="connsiteY4" fmla="*/ 801152 h 807152"/>
                <a:gd name="connsiteX5" fmla="*/ 691938 w 1706441"/>
                <a:gd name="connsiteY5" fmla="*/ 798066 h 807152"/>
                <a:gd name="connsiteX6" fmla="*/ 536570 w 1706441"/>
                <a:gd name="connsiteY6" fmla="*/ 796660 h 807152"/>
                <a:gd name="connsiteX7" fmla="*/ 289716 w 1706441"/>
                <a:gd name="connsiteY7" fmla="*/ 794499 h 807152"/>
                <a:gd name="connsiteX8" fmla="*/ 0 w 1706441"/>
                <a:gd name="connsiteY8" fmla="*/ 791893 h 807152"/>
                <a:gd name="connsiteX9" fmla="*/ 0 w 1706441"/>
                <a:gd name="connsiteY9" fmla="*/ 0 h 807152"/>
                <a:gd name="connsiteX10" fmla="*/ 1706442 w 1706441"/>
                <a:gd name="connsiteY10" fmla="*/ 0 h 807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06441" h="807152">
                  <a:moveTo>
                    <a:pt x="1706442" y="0"/>
                  </a:moveTo>
                  <a:lnTo>
                    <a:pt x="1706442" y="807153"/>
                  </a:lnTo>
                  <a:lnTo>
                    <a:pt x="1517127" y="805438"/>
                  </a:lnTo>
                  <a:lnTo>
                    <a:pt x="1384253" y="804306"/>
                  </a:lnTo>
                  <a:lnTo>
                    <a:pt x="1033843" y="801152"/>
                  </a:lnTo>
                  <a:lnTo>
                    <a:pt x="691938" y="798066"/>
                  </a:lnTo>
                  <a:lnTo>
                    <a:pt x="536570" y="796660"/>
                  </a:lnTo>
                  <a:lnTo>
                    <a:pt x="289716" y="794499"/>
                  </a:lnTo>
                  <a:lnTo>
                    <a:pt x="0" y="791893"/>
                  </a:lnTo>
                  <a:lnTo>
                    <a:pt x="0" y="0"/>
                  </a:lnTo>
                  <a:lnTo>
                    <a:pt x="1706442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9">
              <a:extLst>
                <a:ext uri="{FF2B5EF4-FFF2-40B4-BE49-F238E27FC236}">
                  <a16:creationId xmlns:a16="http://schemas.microsoft.com/office/drawing/2014/main" id="{7E31AACA-F977-FEA4-2078-0F0F830363A0}"/>
                </a:ext>
              </a:extLst>
            </p:cNvPr>
            <p:cNvSpPr/>
            <p:nvPr/>
          </p:nvSpPr>
          <p:spPr>
            <a:xfrm>
              <a:off x="2288481" y="3226592"/>
              <a:ext cx="528015" cy="1342277"/>
            </a:xfrm>
            <a:custGeom>
              <a:avLst/>
              <a:gdLst>
                <a:gd name="connsiteX0" fmla="*/ 773068 w 773067"/>
                <a:gd name="connsiteY0" fmla="*/ 0 h 1965228"/>
                <a:gd name="connsiteX1" fmla="*/ 744607 w 773067"/>
                <a:gd name="connsiteY1" fmla="*/ 1965229 h 1965228"/>
                <a:gd name="connsiteX2" fmla="*/ 696601 w 773067"/>
                <a:gd name="connsiteY2" fmla="*/ 1964886 h 1965228"/>
                <a:gd name="connsiteX3" fmla="*/ 437506 w 773067"/>
                <a:gd name="connsiteY3" fmla="*/ 1963137 h 1965228"/>
                <a:gd name="connsiteX4" fmla="*/ 271783 w 773067"/>
                <a:gd name="connsiteY4" fmla="*/ 1962074 h 1965228"/>
                <a:gd name="connsiteX5" fmla="*/ 0 w 773067"/>
                <a:gd name="connsiteY5" fmla="*/ 1960256 h 1965228"/>
                <a:gd name="connsiteX6" fmla="*/ 19100 w 773067"/>
                <a:gd name="connsiteY6" fmla="*/ 1103281 h 1965228"/>
                <a:gd name="connsiteX7" fmla="*/ 41045 w 773067"/>
                <a:gd name="connsiteY7" fmla="*/ 113877 h 1965228"/>
                <a:gd name="connsiteX8" fmla="*/ 773068 w 773067"/>
                <a:gd name="connsiteY8" fmla="*/ 0 h 196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3067" h="1965228">
                  <a:moveTo>
                    <a:pt x="773068" y="0"/>
                  </a:moveTo>
                  <a:lnTo>
                    <a:pt x="744607" y="1965229"/>
                  </a:lnTo>
                  <a:lnTo>
                    <a:pt x="696601" y="1964886"/>
                  </a:lnTo>
                  <a:lnTo>
                    <a:pt x="437506" y="1963137"/>
                  </a:lnTo>
                  <a:lnTo>
                    <a:pt x="271783" y="1962074"/>
                  </a:lnTo>
                  <a:lnTo>
                    <a:pt x="0" y="1960256"/>
                  </a:lnTo>
                  <a:lnTo>
                    <a:pt x="19100" y="1103281"/>
                  </a:lnTo>
                  <a:lnTo>
                    <a:pt x="41045" y="113877"/>
                  </a:lnTo>
                  <a:lnTo>
                    <a:pt x="773068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20">
              <a:extLst>
                <a:ext uri="{FF2B5EF4-FFF2-40B4-BE49-F238E27FC236}">
                  <a16:creationId xmlns:a16="http://schemas.microsoft.com/office/drawing/2014/main" id="{38870CAD-629C-2316-2960-27DC7EA292FA}"/>
                </a:ext>
              </a:extLst>
            </p:cNvPr>
            <p:cNvSpPr/>
            <p:nvPr/>
          </p:nvSpPr>
          <p:spPr>
            <a:xfrm>
              <a:off x="5104987" y="3084593"/>
              <a:ext cx="715053" cy="1473596"/>
            </a:xfrm>
            <a:custGeom>
              <a:avLst/>
              <a:gdLst>
                <a:gd name="connsiteX0" fmla="*/ 1046908 w 1046908"/>
                <a:gd name="connsiteY0" fmla="*/ 0 h 2157492"/>
                <a:gd name="connsiteX1" fmla="*/ 1023043 w 1046908"/>
                <a:gd name="connsiteY1" fmla="*/ 1362993 h 2157492"/>
                <a:gd name="connsiteX2" fmla="*/ 1009155 w 1046908"/>
                <a:gd name="connsiteY2" fmla="*/ 2157493 h 2157492"/>
                <a:gd name="connsiteX3" fmla="*/ 719439 w 1046908"/>
                <a:gd name="connsiteY3" fmla="*/ 2154887 h 2157492"/>
                <a:gd name="connsiteX4" fmla="*/ 621747 w 1046908"/>
                <a:gd name="connsiteY4" fmla="*/ 2153961 h 2157492"/>
                <a:gd name="connsiteX5" fmla="*/ 155437 w 1046908"/>
                <a:gd name="connsiteY5" fmla="*/ 2149846 h 2157492"/>
                <a:gd name="connsiteX6" fmla="*/ 118335 w 1046908"/>
                <a:gd name="connsiteY6" fmla="*/ 1648698 h 2157492"/>
                <a:gd name="connsiteX7" fmla="*/ 0 w 1046908"/>
                <a:gd name="connsiteY7" fmla="*/ 52464 h 2157492"/>
                <a:gd name="connsiteX8" fmla="*/ 218358 w 1046908"/>
                <a:gd name="connsiteY8" fmla="*/ 41491 h 2157492"/>
                <a:gd name="connsiteX9" fmla="*/ 776772 w 1046908"/>
                <a:gd name="connsiteY9" fmla="*/ 13510 h 2157492"/>
                <a:gd name="connsiteX10" fmla="*/ 1046908 w 1046908"/>
                <a:gd name="connsiteY10" fmla="*/ 0 h 215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6908" h="2157492">
                  <a:moveTo>
                    <a:pt x="1046908" y="0"/>
                  </a:moveTo>
                  <a:lnTo>
                    <a:pt x="1023043" y="1362993"/>
                  </a:lnTo>
                  <a:lnTo>
                    <a:pt x="1009155" y="2157493"/>
                  </a:lnTo>
                  <a:lnTo>
                    <a:pt x="719439" y="2154887"/>
                  </a:lnTo>
                  <a:lnTo>
                    <a:pt x="621747" y="2153961"/>
                  </a:lnTo>
                  <a:lnTo>
                    <a:pt x="155437" y="2149846"/>
                  </a:lnTo>
                  <a:lnTo>
                    <a:pt x="118335" y="1648698"/>
                  </a:lnTo>
                  <a:lnTo>
                    <a:pt x="0" y="52464"/>
                  </a:lnTo>
                  <a:lnTo>
                    <a:pt x="218358" y="41491"/>
                  </a:lnTo>
                  <a:lnTo>
                    <a:pt x="776772" y="13510"/>
                  </a:lnTo>
                  <a:lnTo>
                    <a:pt x="1046908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21">
              <a:extLst>
                <a:ext uri="{FF2B5EF4-FFF2-40B4-BE49-F238E27FC236}">
                  <a16:creationId xmlns:a16="http://schemas.microsoft.com/office/drawing/2014/main" id="{545E8449-E2BC-DD0A-1F59-51A4A5C453A3}"/>
                </a:ext>
              </a:extLst>
            </p:cNvPr>
            <p:cNvSpPr/>
            <p:nvPr/>
          </p:nvSpPr>
          <p:spPr>
            <a:xfrm>
              <a:off x="4971209" y="3827493"/>
              <a:ext cx="227928" cy="801263"/>
            </a:xfrm>
            <a:custGeom>
              <a:avLst/>
              <a:gdLst>
                <a:gd name="connsiteX0" fmla="*/ 333710 w 333709"/>
                <a:gd name="connsiteY0" fmla="*/ 13545 h 1173129"/>
                <a:gd name="connsiteX1" fmla="*/ 333710 w 333709"/>
                <a:gd name="connsiteY1" fmla="*/ 1173130 h 1173129"/>
                <a:gd name="connsiteX2" fmla="*/ 190618 w 333709"/>
                <a:gd name="connsiteY2" fmla="*/ 1171724 h 1173129"/>
                <a:gd name="connsiteX3" fmla="*/ 0 w 333709"/>
                <a:gd name="connsiteY3" fmla="*/ 1169769 h 1173129"/>
                <a:gd name="connsiteX4" fmla="*/ 4355 w 333709"/>
                <a:gd name="connsiteY4" fmla="*/ 620820 h 1173129"/>
                <a:gd name="connsiteX5" fmla="*/ 9361 w 333709"/>
                <a:gd name="connsiteY5" fmla="*/ 0 h 1173129"/>
                <a:gd name="connsiteX6" fmla="*/ 333710 w 333709"/>
                <a:gd name="connsiteY6" fmla="*/ 13545 h 1173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709" h="1173129">
                  <a:moveTo>
                    <a:pt x="333710" y="13545"/>
                  </a:moveTo>
                  <a:lnTo>
                    <a:pt x="333710" y="1173130"/>
                  </a:lnTo>
                  <a:lnTo>
                    <a:pt x="190618" y="1171724"/>
                  </a:lnTo>
                  <a:lnTo>
                    <a:pt x="0" y="1169769"/>
                  </a:lnTo>
                  <a:lnTo>
                    <a:pt x="4355" y="620820"/>
                  </a:lnTo>
                  <a:lnTo>
                    <a:pt x="9361" y="0"/>
                  </a:lnTo>
                  <a:lnTo>
                    <a:pt x="333710" y="13545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22">
              <a:extLst>
                <a:ext uri="{FF2B5EF4-FFF2-40B4-BE49-F238E27FC236}">
                  <a16:creationId xmlns:a16="http://schemas.microsoft.com/office/drawing/2014/main" id="{2D9F114A-5F12-06BA-0797-3100AB80C91C}"/>
                </a:ext>
              </a:extLst>
            </p:cNvPr>
            <p:cNvSpPr/>
            <p:nvPr/>
          </p:nvSpPr>
          <p:spPr>
            <a:xfrm>
              <a:off x="4986925" y="4004973"/>
              <a:ext cx="703388" cy="628466"/>
            </a:xfrm>
            <a:custGeom>
              <a:avLst/>
              <a:gdLst>
                <a:gd name="connsiteX0" fmla="*/ 1029831 w 1029831"/>
                <a:gd name="connsiteY0" fmla="*/ 0 h 920137"/>
                <a:gd name="connsiteX1" fmla="*/ 1029831 w 1029831"/>
                <a:gd name="connsiteY1" fmla="*/ 920138 h 920137"/>
                <a:gd name="connsiteX2" fmla="*/ 563556 w 1029831"/>
                <a:gd name="connsiteY2" fmla="*/ 912628 h 920137"/>
                <a:gd name="connsiteX3" fmla="*/ 338099 w 1029831"/>
                <a:gd name="connsiteY3" fmla="*/ 908891 h 920137"/>
                <a:gd name="connsiteX4" fmla="*/ 193155 w 1029831"/>
                <a:gd name="connsiteY4" fmla="*/ 906559 h 920137"/>
                <a:gd name="connsiteX5" fmla="*/ 0 w 1029831"/>
                <a:gd name="connsiteY5" fmla="*/ 903370 h 920137"/>
                <a:gd name="connsiteX6" fmla="*/ 4424 w 1029831"/>
                <a:gd name="connsiteY6" fmla="*/ 0 h 920137"/>
                <a:gd name="connsiteX7" fmla="*/ 1029831 w 1029831"/>
                <a:gd name="connsiteY7" fmla="*/ 0 h 92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9831" h="920137">
                  <a:moveTo>
                    <a:pt x="1029831" y="0"/>
                  </a:moveTo>
                  <a:lnTo>
                    <a:pt x="1029831" y="920138"/>
                  </a:lnTo>
                  <a:lnTo>
                    <a:pt x="563556" y="912628"/>
                  </a:lnTo>
                  <a:lnTo>
                    <a:pt x="338099" y="908891"/>
                  </a:lnTo>
                  <a:lnTo>
                    <a:pt x="193155" y="906559"/>
                  </a:lnTo>
                  <a:lnTo>
                    <a:pt x="0" y="903370"/>
                  </a:lnTo>
                  <a:lnTo>
                    <a:pt x="4424" y="0"/>
                  </a:lnTo>
                  <a:lnTo>
                    <a:pt x="1029831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23">
              <a:extLst>
                <a:ext uri="{FF2B5EF4-FFF2-40B4-BE49-F238E27FC236}">
                  <a16:creationId xmlns:a16="http://schemas.microsoft.com/office/drawing/2014/main" id="{C4E5910F-41F0-E84D-94E2-C22770E82138}"/>
                </a:ext>
              </a:extLst>
            </p:cNvPr>
            <p:cNvSpPr/>
            <p:nvPr/>
          </p:nvSpPr>
          <p:spPr>
            <a:xfrm>
              <a:off x="2640257" y="3328307"/>
              <a:ext cx="44968" cy="95087"/>
            </a:xfrm>
            <a:custGeom>
              <a:avLst/>
              <a:gdLst>
                <a:gd name="connsiteX0" fmla="*/ 65837 w 65837"/>
                <a:gd name="connsiteY0" fmla="*/ 139218 h 139217"/>
                <a:gd name="connsiteX1" fmla="*/ 3395 w 65837"/>
                <a:gd name="connsiteY1" fmla="*/ 130096 h 139217"/>
                <a:gd name="connsiteX2" fmla="*/ 0 w 65837"/>
                <a:gd name="connsiteY2" fmla="*/ 4595 h 139217"/>
                <a:gd name="connsiteX3" fmla="*/ 65837 w 65837"/>
                <a:gd name="connsiteY3" fmla="*/ 0 h 139217"/>
                <a:gd name="connsiteX4" fmla="*/ 65837 w 65837"/>
                <a:gd name="connsiteY4" fmla="*/ 139218 h 139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37" h="139217">
                  <a:moveTo>
                    <a:pt x="65837" y="139218"/>
                  </a:moveTo>
                  <a:lnTo>
                    <a:pt x="3395" y="130096"/>
                  </a:lnTo>
                  <a:lnTo>
                    <a:pt x="0" y="4595"/>
                  </a:lnTo>
                  <a:lnTo>
                    <a:pt x="65837" y="0"/>
                  </a:lnTo>
                  <a:lnTo>
                    <a:pt x="65837" y="139218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24">
              <a:extLst>
                <a:ext uri="{FF2B5EF4-FFF2-40B4-BE49-F238E27FC236}">
                  <a16:creationId xmlns:a16="http://schemas.microsoft.com/office/drawing/2014/main" id="{F1FE59E7-B089-BC27-F5BA-A6941F91D5DF}"/>
                </a:ext>
              </a:extLst>
            </p:cNvPr>
            <p:cNvSpPr/>
            <p:nvPr/>
          </p:nvSpPr>
          <p:spPr>
            <a:xfrm>
              <a:off x="978828" y="3584059"/>
              <a:ext cx="55249" cy="91949"/>
            </a:xfrm>
            <a:custGeom>
              <a:avLst/>
              <a:gdLst>
                <a:gd name="connsiteX0" fmla="*/ 80890 w 80890"/>
                <a:gd name="connsiteY0" fmla="*/ 134623 h 134622"/>
                <a:gd name="connsiteX1" fmla="*/ 4492 w 80890"/>
                <a:gd name="connsiteY1" fmla="*/ 134623 h 134622"/>
                <a:gd name="connsiteX2" fmla="*/ 0 w 80890"/>
                <a:gd name="connsiteY2" fmla="*/ 0 h 134622"/>
                <a:gd name="connsiteX3" fmla="*/ 80890 w 80890"/>
                <a:gd name="connsiteY3" fmla="*/ 8264 h 134622"/>
                <a:gd name="connsiteX4" fmla="*/ 80890 w 80890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622">
                  <a:moveTo>
                    <a:pt x="80890" y="134623"/>
                  </a:moveTo>
                  <a:lnTo>
                    <a:pt x="4492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E0E8C4D8-D56F-2D4A-EB5E-97E5A5DF8294}"/>
                </a:ext>
              </a:extLst>
            </p:cNvPr>
            <p:cNvSpPr/>
            <p:nvPr/>
          </p:nvSpPr>
          <p:spPr>
            <a:xfrm>
              <a:off x="1174108" y="3838664"/>
              <a:ext cx="55249" cy="91949"/>
            </a:xfrm>
            <a:custGeom>
              <a:avLst/>
              <a:gdLst>
                <a:gd name="connsiteX0" fmla="*/ 80890 w 80890"/>
                <a:gd name="connsiteY0" fmla="*/ 134623 h 134622"/>
                <a:gd name="connsiteX1" fmla="*/ 4492 w 80890"/>
                <a:gd name="connsiteY1" fmla="*/ 134623 h 134622"/>
                <a:gd name="connsiteX2" fmla="*/ 0 w 80890"/>
                <a:gd name="connsiteY2" fmla="*/ 0 h 134622"/>
                <a:gd name="connsiteX3" fmla="*/ 80890 w 80890"/>
                <a:gd name="connsiteY3" fmla="*/ 8264 h 134622"/>
                <a:gd name="connsiteX4" fmla="*/ 80890 w 80890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622">
                  <a:moveTo>
                    <a:pt x="80890" y="134623"/>
                  </a:moveTo>
                  <a:lnTo>
                    <a:pt x="4492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6">
              <a:extLst>
                <a:ext uri="{FF2B5EF4-FFF2-40B4-BE49-F238E27FC236}">
                  <a16:creationId xmlns:a16="http://schemas.microsoft.com/office/drawing/2014/main" id="{46076056-9145-3686-7C5D-C931E8FE4CA5}"/>
                </a:ext>
              </a:extLst>
            </p:cNvPr>
            <p:cNvSpPr/>
            <p:nvPr/>
          </p:nvSpPr>
          <p:spPr>
            <a:xfrm>
              <a:off x="5196983" y="3179446"/>
              <a:ext cx="55249" cy="91926"/>
            </a:xfrm>
            <a:custGeom>
              <a:avLst/>
              <a:gdLst>
                <a:gd name="connsiteX0" fmla="*/ 80890 w 80890"/>
                <a:gd name="connsiteY0" fmla="*/ 134588 h 134588"/>
                <a:gd name="connsiteX1" fmla="*/ 4492 w 80890"/>
                <a:gd name="connsiteY1" fmla="*/ 134588 h 134588"/>
                <a:gd name="connsiteX2" fmla="*/ 0 w 80890"/>
                <a:gd name="connsiteY2" fmla="*/ 0 h 134588"/>
                <a:gd name="connsiteX3" fmla="*/ 80890 w 80890"/>
                <a:gd name="connsiteY3" fmla="*/ 8264 h 134588"/>
                <a:gd name="connsiteX4" fmla="*/ 80890 w 80890"/>
                <a:gd name="connsiteY4" fmla="*/ 134588 h 13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588">
                  <a:moveTo>
                    <a:pt x="80890" y="134588"/>
                  </a:moveTo>
                  <a:lnTo>
                    <a:pt x="4492" y="134588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588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7">
              <a:extLst>
                <a:ext uri="{FF2B5EF4-FFF2-40B4-BE49-F238E27FC236}">
                  <a16:creationId xmlns:a16="http://schemas.microsoft.com/office/drawing/2014/main" id="{8E4F44DD-7377-F52D-953C-00E945CAB082}"/>
                </a:ext>
              </a:extLst>
            </p:cNvPr>
            <p:cNvSpPr/>
            <p:nvPr/>
          </p:nvSpPr>
          <p:spPr>
            <a:xfrm>
              <a:off x="4379045" y="3666687"/>
              <a:ext cx="55249" cy="91926"/>
            </a:xfrm>
            <a:custGeom>
              <a:avLst/>
              <a:gdLst>
                <a:gd name="connsiteX0" fmla="*/ 80890 w 80889"/>
                <a:gd name="connsiteY0" fmla="*/ 134588 h 134588"/>
                <a:gd name="connsiteX1" fmla="*/ 4492 w 80889"/>
                <a:gd name="connsiteY1" fmla="*/ 134588 h 134588"/>
                <a:gd name="connsiteX2" fmla="*/ 0 w 80889"/>
                <a:gd name="connsiteY2" fmla="*/ 0 h 134588"/>
                <a:gd name="connsiteX3" fmla="*/ 80890 w 80889"/>
                <a:gd name="connsiteY3" fmla="*/ 8229 h 134588"/>
                <a:gd name="connsiteX4" fmla="*/ 80890 w 80889"/>
                <a:gd name="connsiteY4" fmla="*/ 134588 h 13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4588">
                  <a:moveTo>
                    <a:pt x="80890" y="134588"/>
                  </a:moveTo>
                  <a:lnTo>
                    <a:pt x="4492" y="134588"/>
                  </a:lnTo>
                  <a:lnTo>
                    <a:pt x="0" y="0"/>
                  </a:lnTo>
                  <a:lnTo>
                    <a:pt x="80890" y="8229"/>
                  </a:lnTo>
                  <a:lnTo>
                    <a:pt x="80890" y="134588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8">
              <a:extLst>
                <a:ext uri="{FF2B5EF4-FFF2-40B4-BE49-F238E27FC236}">
                  <a16:creationId xmlns:a16="http://schemas.microsoft.com/office/drawing/2014/main" id="{7FEA92AC-FACC-6EE5-4E17-59B11AFB7380}"/>
                </a:ext>
              </a:extLst>
            </p:cNvPr>
            <p:cNvSpPr/>
            <p:nvPr/>
          </p:nvSpPr>
          <p:spPr>
            <a:xfrm>
              <a:off x="1784494" y="3503657"/>
              <a:ext cx="55249" cy="91949"/>
            </a:xfrm>
            <a:custGeom>
              <a:avLst/>
              <a:gdLst>
                <a:gd name="connsiteX0" fmla="*/ 80890 w 80890"/>
                <a:gd name="connsiteY0" fmla="*/ 134623 h 134622"/>
                <a:gd name="connsiteX1" fmla="*/ 4492 w 80890"/>
                <a:gd name="connsiteY1" fmla="*/ 134623 h 134622"/>
                <a:gd name="connsiteX2" fmla="*/ 0 w 80890"/>
                <a:gd name="connsiteY2" fmla="*/ 0 h 134622"/>
                <a:gd name="connsiteX3" fmla="*/ 80890 w 80890"/>
                <a:gd name="connsiteY3" fmla="*/ 8264 h 134622"/>
                <a:gd name="connsiteX4" fmla="*/ 80890 w 80890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622">
                  <a:moveTo>
                    <a:pt x="80890" y="134623"/>
                  </a:moveTo>
                  <a:lnTo>
                    <a:pt x="4492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31">
              <a:extLst>
                <a:ext uri="{FF2B5EF4-FFF2-40B4-BE49-F238E27FC236}">
                  <a16:creationId xmlns:a16="http://schemas.microsoft.com/office/drawing/2014/main" id="{2018E6D6-CE1A-1940-3589-0AEDA4E4DE21}"/>
                </a:ext>
              </a:extLst>
            </p:cNvPr>
            <p:cNvSpPr/>
            <p:nvPr/>
          </p:nvSpPr>
          <p:spPr>
            <a:xfrm>
              <a:off x="5310995" y="3528975"/>
              <a:ext cx="55249" cy="91949"/>
            </a:xfrm>
            <a:custGeom>
              <a:avLst/>
              <a:gdLst>
                <a:gd name="connsiteX0" fmla="*/ 80890 w 80890"/>
                <a:gd name="connsiteY0" fmla="*/ 134623 h 134622"/>
                <a:gd name="connsiteX1" fmla="*/ 4492 w 80890"/>
                <a:gd name="connsiteY1" fmla="*/ 134623 h 134622"/>
                <a:gd name="connsiteX2" fmla="*/ 0 w 80890"/>
                <a:gd name="connsiteY2" fmla="*/ 0 h 134622"/>
                <a:gd name="connsiteX3" fmla="*/ 80890 w 80890"/>
                <a:gd name="connsiteY3" fmla="*/ 8264 h 134622"/>
                <a:gd name="connsiteX4" fmla="*/ 80890 w 80890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622">
                  <a:moveTo>
                    <a:pt x="80890" y="134623"/>
                  </a:moveTo>
                  <a:lnTo>
                    <a:pt x="4492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32">
              <a:extLst>
                <a:ext uri="{FF2B5EF4-FFF2-40B4-BE49-F238E27FC236}">
                  <a16:creationId xmlns:a16="http://schemas.microsoft.com/office/drawing/2014/main" id="{9C68AE62-152F-16FF-CF16-617873F4F46F}"/>
                </a:ext>
              </a:extLst>
            </p:cNvPr>
            <p:cNvSpPr/>
            <p:nvPr/>
          </p:nvSpPr>
          <p:spPr>
            <a:xfrm>
              <a:off x="4905702" y="3683480"/>
              <a:ext cx="55249" cy="91949"/>
            </a:xfrm>
            <a:custGeom>
              <a:avLst/>
              <a:gdLst>
                <a:gd name="connsiteX0" fmla="*/ 80890 w 80889"/>
                <a:gd name="connsiteY0" fmla="*/ 134623 h 134622"/>
                <a:gd name="connsiteX1" fmla="*/ 4491 w 80889"/>
                <a:gd name="connsiteY1" fmla="*/ 134623 h 134622"/>
                <a:gd name="connsiteX2" fmla="*/ 0 w 80889"/>
                <a:gd name="connsiteY2" fmla="*/ 0 h 134622"/>
                <a:gd name="connsiteX3" fmla="*/ 80890 w 80889"/>
                <a:gd name="connsiteY3" fmla="*/ 8264 h 134622"/>
                <a:gd name="connsiteX4" fmla="*/ 80890 w 80889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4622">
                  <a:moveTo>
                    <a:pt x="80890" y="134623"/>
                  </a:moveTo>
                  <a:lnTo>
                    <a:pt x="4491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33">
              <a:extLst>
                <a:ext uri="{FF2B5EF4-FFF2-40B4-BE49-F238E27FC236}">
                  <a16:creationId xmlns:a16="http://schemas.microsoft.com/office/drawing/2014/main" id="{C73DAFE9-ED0A-F7D3-804B-C536B6764365}"/>
                </a:ext>
              </a:extLst>
            </p:cNvPr>
            <p:cNvSpPr/>
            <p:nvPr/>
          </p:nvSpPr>
          <p:spPr>
            <a:xfrm>
              <a:off x="5028683" y="4012889"/>
              <a:ext cx="55249" cy="91926"/>
            </a:xfrm>
            <a:custGeom>
              <a:avLst/>
              <a:gdLst>
                <a:gd name="connsiteX0" fmla="*/ 80890 w 80890"/>
                <a:gd name="connsiteY0" fmla="*/ 134588 h 134588"/>
                <a:gd name="connsiteX1" fmla="*/ 4492 w 80890"/>
                <a:gd name="connsiteY1" fmla="*/ 134588 h 134588"/>
                <a:gd name="connsiteX2" fmla="*/ 0 w 80890"/>
                <a:gd name="connsiteY2" fmla="*/ 0 h 134588"/>
                <a:gd name="connsiteX3" fmla="*/ 80890 w 80890"/>
                <a:gd name="connsiteY3" fmla="*/ 8230 h 134588"/>
                <a:gd name="connsiteX4" fmla="*/ 80890 w 80890"/>
                <a:gd name="connsiteY4" fmla="*/ 134588 h 13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588">
                  <a:moveTo>
                    <a:pt x="80890" y="134588"/>
                  </a:moveTo>
                  <a:lnTo>
                    <a:pt x="4492" y="134588"/>
                  </a:lnTo>
                  <a:lnTo>
                    <a:pt x="0" y="0"/>
                  </a:lnTo>
                  <a:lnTo>
                    <a:pt x="80890" y="8230"/>
                  </a:lnTo>
                  <a:lnTo>
                    <a:pt x="80890" y="134588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34">
              <a:extLst>
                <a:ext uri="{FF2B5EF4-FFF2-40B4-BE49-F238E27FC236}">
                  <a16:creationId xmlns:a16="http://schemas.microsoft.com/office/drawing/2014/main" id="{9770A94D-44B6-4CA6-74E4-E8C478D22681}"/>
                </a:ext>
              </a:extLst>
            </p:cNvPr>
            <p:cNvSpPr/>
            <p:nvPr/>
          </p:nvSpPr>
          <p:spPr>
            <a:xfrm>
              <a:off x="646889" y="4023172"/>
              <a:ext cx="1122273" cy="503776"/>
            </a:xfrm>
            <a:custGeom>
              <a:avLst/>
              <a:gdLst>
                <a:gd name="connsiteX0" fmla="*/ 1642491 w 1643120"/>
                <a:gd name="connsiteY0" fmla="*/ 615849 h 737578"/>
                <a:gd name="connsiteX1" fmla="*/ 0 w 1643120"/>
                <a:gd name="connsiteY1" fmla="*/ 737578 h 737578"/>
                <a:gd name="connsiteX2" fmla="*/ 0 w 1643120"/>
                <a:gd name="connsiteY2" fmla="*/ 0 h 737578"/>
                <a:gd name="connsiteX3" fmla="*/ 216953 w 1643120"/>
                <a:gd name="connsiteY3" fmla="*/ 132428 h 737578"/>
                <a:gd name="connsiteX4" fmla="*/ 686726 w 1643120"/>
                <a:gd name="connsiteY4" fmla="*/ 248088 h 737578"/>
                <a:gd name="connsiteX5" fmla="*/ 1141926 w 1643120"/>
                <a:gd name="connsiteY5" fmla="*/ 392552 h 737578"/>
                <a:gd name="connsiteX6" fmla="*/ 1642491 w 1643120"/>
                <a:gd name="connsiteY6" fmla="*/ 615849 h 737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3120" h="737578">
                  <a:moveTo>
                    <a:pt x="1642491" y="615849"/>
                  </a:moveTo>
                  <a:lnTo>
                    <a:pt x="0" y="737578"/>
                  </a:lnTo>
                  <a:lnTo>
                    <a:pt x="0" y="0"/>
                  </a:lnTo>
                  <a:cubicBezTo>
                    <a:pt x="77255" y="11761"/>
                    <a:pt x="160683" y="46669"/>
                    <a:pt x="216953" y="132428"/>
                  </a:cubicBezTo>
                  <a:cubicBezTo>
                    <a:pt x="348901" y="333676"/>
                    <a:pt x="587799" y="349758"/>
                    <a:pt x="686726" y="248088"/>
                  </a:cubicBezTo>
                  <a:cubicBezTo>
                    <a:pt x="785652" y="146418"/>
                    <a:pt x="1074203" y="203511"/>
                    <a:pt x="1141926" y="392552"/>
                  </a:cubicBezTo>
                  <a:cubicBezTo>
                    <a:pt x="1209648" y="581593"/>
                    <a:pt x="1662276" y="327572"/>
                    <a:pt x="1642491" y="615849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8">
              <a:extLst>
                <a:ext uri="{FF2B5EF4-FFF2-40B4-BE49-F238E27FC236}">
                  <a16:creationId xmlns:a16="http://schemas.microsoft.com/office/drawing/2014/main" id="{9085C2F8-C661-D40B-254C-1321FDD6A3B8}"/>
                </a:ext>
              </a:extLst>
            </p:cNvPr>
            <p:cNvSpPr/>
            <p:nvPr/>
          </p:nvSpPr>
          <p:spPr>
            <a:xfrm>
              <a:off x="1811289" y="2749855"/>
              <a:ext cx="531752" cy="215820"/>
            </a:xfrm>
            <a:custGeom>
              <a:avLst/>
              <a:gdLst>
                <a:gd name="connsiteX0" fmla="*/ 696531 w 778538"/>
                <a:gd name="connsiteY0" fmla="*/ 134743 h 315982"/>
                <a:gd name="connsiteX1" fmla="*/ 438739 w 778538"/>
                <a:gd name="connsiteY1" fmla="*/ 2863 h 315982"/>
                <a:gd name="connsiteX2" fmla="*/ 216471 w 778538"/>
                <a:gd name="connsiteY2" fmla="*/ 134743 h 315982"/>
                <a:gd name="connsiteX3" fmla="*/ 49787 w 778538"/>
                <a:gd name="connsiteY3" fmla="*/ 302935 h 315982"/>
                <a:gd name="connsiteX4" fmla="*/ 490585 w 778538"/>
                <a:gd name="connsiteY4" fmla="*/ 276978 h 315982"/>
                <a:gd name="connsiteX5" fmla="*/ 696531 w 778538"/>
                <a:gd name="connsiteY5" fmla="*/ 134743 h 31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8538" h="315982">
                  <a:moveTo>
                    <a:pt x="696531" y="134743"/>
                  </a:moveTo>
                  <a:cubicBezTo>
                    <a:pt x="696531" y="134743"/>
                    <a:pt x="605423" y="-22991"/>
                    <a:pt x="438739" y="2863"/>
                  </a:cubicBezTo>
                  <a:cubicBezTo>
                    <a:pt x="272055" y="28718"/>
                    <a:pt x="435036" y="99938"/>
                    <a:pt x="216471" y="134743"/>
                  </a:cubicBezTo>
                  <a:cubicBezTo>
                    <a:pt x="-2093" y="169547"/>
                    <a:pt x="-50168" y="243648"/>
                    <a:pt x="49787" y="302935"/>
                  </a:cubicBezTo>
                  <a:cubicBezTo>
                    <a:pt x="149743" y="362223"/>
                    <a:pt x="312792" y="195505"/>
                    <a:pt x="490585" y="276978"/>
                  </a:cubicBezTo>
                  <a:cubicBezTo>
                    <a:pt x="668379" y="358451"/>
                    <a:pt x="906180" y="288876"/>
                    <a:pt x="696531" y="134743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35">
              <a:extLst>
                <a:ext uri="{FF2B5EF4-FFF2-40B4-BE49-F238E27FC236}">
                  <a16:creationId xmlns:a16="http://schemas.microsoft.com/office/drawing/2014/main" id="{CECC27DA-F0A5-B360-BD93-E4C7F9BCE2E7}"/>
                </a:ext>
              </a:extLst>
            </p:cNvPr>
            <p:cNvSpPr/>
            <p:nvPr/>
          </p:nvSpPr>
          <p:spPr>
            <a:xfrm>
              <a:off x="5013601" y="3902508"/>
              <a:ext cx="1444461" cy="660178"/>
            </a:xfrm>
            <a:custGeom>
              <a:avLst/>
              <a:gdLst>
                <a:gd name="connsiteX0" fmla="*/ 2114836 w 2114835"/>
                <a:gd name="connsiteY0" fmla="*/ 0 h 966566"/>
                <a:gd name="connsiteX1" fmla="*/ 2114836 w 2114835"/>
                <a:gd name="connsiteY1" fmla="*/ 966567 h 966566"/>
                <a:gd name="connsiteX2" fmla="*/ 0 w 2114835"/>
                <a:gd name="connsiteY2" fmla="*/ 765078 h 966566"/>
                <a:gd name="connsiteX3" fmla="*/ 668964 w 2114835"/>
                <a:gd name="connsiteY3" fmla="*/ 459897 h 966566"/>
                <a:gd name="connsiteX4" fmla="*/ 1257963 w 2114835"/>
                <a:gd name="connsiteY4" fmla="*/ 290402 h 966566"/>
                <a:gd name="connsiteX5" fmla="*/ 1864450 w 2114835"/>
                <a:gd name="connsiteY5" fmla="*/ 159586 h 966566"/>
                <a:gd name="connsiteX6" fmla="*/ 2114836 w 2114835"/>
                <a:gd name="connsiteY6" fmla="*/ 0 h 96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4835" h="966566">
                  <a:moveTo>
                    <a:pt x="2114836" y="0"/>
                  </a:moveTo>
                  <a:lnTo>
                    <a:pt x="2114836" y="966567"/>
                  </a:lnTo>
                  <a:lnTo>
                    <a:pt x="0" y="765078"/>
                  </a:lnTo>
                  <a:cubicBezTo>
                    <a:pt x="54487" y="537393"/>
                    <a:pt x="573878" y="705688"/>
                    <a:pt x="668964" y="459897"/>
                  </a:cubicBezTo>
                  <a:cubicBezTo>
                    <a:pt x="764050" y="214107"/>
                    <a:pt x="1135822" y="151905"/>
                    <a:pt x="1257963" y="290402"/>
                  </a:cubicBezTo>
                  <a:cubicBezTo>
                    <a:pt x="1380104" y="428899"/>
                    <a:pt x="1686588" y="418715"/>
                    <a:pt x="1864450" y="159586"/>
                  </a:cubicBezTo>
                  <a:cubicBezTo>
                    <a:pt x="1931865" y="61208"/>
                    <a:pt x="2025133" y="17008"/>
                    <a:pt x="2114836" y="0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36">
              <a:extLst>
                <a:ext uri="{FF2B5EF4-FFF2-40B4-BE49-F238E27FC236}">
                  <a16:creationId xmlns:a16="http://schemas.microsoft.com/office/drawing/2014/main" id="{0C892FF5-73E9-C117-E241-C7AED72C6ED6}"/>
                </a:ext>
              </a:extLst>
            </p:cNvPr>
            <p:cNvSpPr/>
            <p:nvPr/>
          </p:nvSpPr>
          <p:spPr>
            <a:xfrm>
              <a:off x="2583014" y="2564402"/>
              <a:ext cx="663697" cy="230970"/>
            </a:xfrm>
            <a:custGeom>
              <a:avLst/>
              <a:gdLst>
                <a:gd name="connsiteX0" fmla="*/ 683304 w 971718"/>
                <a:gd name="connsiteY0" fmla="*/ 94876 h 338163"/>
                <a:gd name="connsiteX1" fmla="*/ 486650 w 971718"/>
                <a:gd name="connsiteY1" fmla="*/ 1161 h 338163"/>
                <a:gd name="connsiteX2" fmla="*/ 295381 w 971718"/>
                <a:gd name="connsiteY2" fmla="*/ 111918 h 338163"/>
                <a:gd name="connsiteX3" fmla="*/ 114158 w 971718"/>
                <a:gd name="connsiteY3" fmla="*/ 179023 h 338163"/>
                <a:gd name="connsiteX4" fmla="*/ 75 w 971718"/>
                <a:gd name="connsiteY4" fmla="*/ 266292 h 338163"/>
                <a:gd name="connsiteX5" fmla="*/ 228275 w 971718"/>
                <a:gd name="connsiteY5" fmla="*/ 313269 h 338163"/>
                <a:gd name="connsiteX6" fmla="*/ 587326 w 971718"/>
                <a:gd name="connsiteY6" fmla="*/ 336175 h 338163"/>
                <a:gd name="connsiteX7" fmla="*/ 886746 w 971718"/>
                <a:gd name="connsiteY7" fmla="*/ 309908 h 338163"/>
                <a:gd name="connsiteX8" fmla="*/ 940615 w 971718"/>
                <a:gd name="connsiteY8" fmla="*/ 202272 h 338163"/>
                <a:gd name="connsiteX9" fmla="*/ 683304 w 971718"/>
                <a:gd name="connsiteY9" fmla="*/ 94876 h 33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1718" h="338163">
                  <a:moveTo>
                    <a:pt x="683304" y="94876"/>
                  </a:moveTo>
                  <a:cubicBezTo>
                    <a:pt x="683304" y="94876"/>
                    <a:pt x="627617" y="-12246"/>
                    <a:pt x="486650" y="1161"/>
                  </a:cubicBezTo>
                  <a:cubicBezTo>
                    <a:pt x="345684" y="14569"/>
                    <a:pt x="362486" y="121965"/>
                    <a:pt x="295381" y="111918"/>
                  </a:cubicBezTo>
                  <a:cubicBezTo>
                    <a:pt x="228275" y="101871"/>
                    <a:pt x="134218" y="111918"/>
                    <a:pt x="114158" y="179023"/>
                  </a:cubicBezTo>
                  <a:cubicBezTo>
                    <a:pt x="94098" y="246129"/>
                    <a:pt x="3401" y="209233"/>
                    <a:pt x="75" y="266292"/>
                  </a:cubicBezTo>
                  <a:cubicBezTo>
                    <a:pt x="-3251" y="323350"/>
                    <a:pt x="104111" y="363607"/>
                    <a:pt x="228275" y="313269"/>
                  </a:cubicBezTo>
                  <a:cubicBezTo>
                    <a:pt x="352439" y="262931"/>
                    <a:pt x="412824" y="352359"/>
                    <a:pt x="587326" y="336175"/>
                  </a:cubicBezTo>
                  <a:cubicBezTo>
                    <a:pt x="761828" y="319990"/>
                    <a:pt x="783465" y="299827"/>
                    <a:pt x="886746" y="309908"/>
                  </a:cubicBezTo>
                  <a:cubicBezTo>
                    <a:pt x="990027" y="319990"/>
                    <a:pt x="987593" y="249249"/>
                    <a:pt x="940615" y="202272"/>
                  </a:cubicBezTo>
                  <a:cubicBezTo>
                    <a:pt x="893638" y="155295"/>
                    <a:pt x="703466" y="159752"/>
                    <a:pt x="683304" y="94876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37">
              <a:extLst>
                <a:ext uri="{FF2B5EF4-FFF2-40B4-BE49-F238E27FC236}">
                  <a16:creationId xmlns:a16="http://schemas.microsoft.com/office/drawing/2014/main" id="{B134EC9F-602A-1E59-C88F-540F7C23CE8F}"/>
                </a:ext>
              </a:extLst>
            </p:cNvPr>
            <p:cNvSpPr/>
            <p:nvPr/>
          </p:nvSpPr>
          <p:spPr>
            <a:xfrm>
              <a:off x="4523929" y="2765085"/>
              <a:ext cx="532590" cy="185346"/>
            </a:xfrm>
            <a:custGeom>
              <a:avLst/>
              <a:gdLst>
                <a:gd name="connsiteX0" fmla="*/ 548255 w 779765"/>
                <a:gd name="connsiteY0" fmla="*/ 76131 h 271364"/>
                <a:gd name="connsiteX1" fmla="*/ 390521 w 779765"/>
                <a:gd name="connsiteY1" fmla="*/ 933 h 271364"/>
                <a:gd name="connsiteX2" fmla="*/ 237039 w 779765"/>
                <a:gd name="connsiteY2" fmla="*/ 89813 h 271364"/>
                <a:gd name="connsiteX3" fmla="*/ 91615 w 779765"/>
                <a:gd name="connsiteY3" fmla="*/ 143648 h 271364"/>
                <a:gd name="connsiteX4" fmla="*/ 61 w 779765"/>
                <a:gd name="connsiteY4" fmla="*/ 213668 h 271364"/>
                <a:gd name="connsiteX5" fmla="*/ 183169 w 779765"/>
                <a:gd name="connsiteY5" fmla="*/ 251387 h 271364"/>
                <a:gd name="connsiteX6" fmla="*/ 471205 w 779765"/>
                <a:gd name="connsiteY6" fmla="*/ 269767 h 271364"/>
                <a:gd name="connsiteX7" fmla="*/ 711476 w 779765"/>
                <a:gd name="connsiteY7" fmla="*/ 248678 h 271364"/>
                <a:gd name="connsiteX8" fmla="*/ 754852 w 779765"/>
                <a:gd name="connsiteY8" fmla="*/ 162439 h 271364"/>
                <a:gd name="connsiteX9" fmla="*/ 548255 w 779765"/>
                <a:gd name="connsiteY9" fmla="*/ 76131 h 27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9765" h="271364">
                  <a:moveTo>
                    <a:pt x="548255" y="76131"/>
                  </a:moveTo>
                  <a:cubicBezTo>
                    <a:pt x="548255" y="76131"/>
                    <a:pt x="503678" y="-9834"/>
                    <a:pt x="390521" y="933"/>
                  </a:cubicBezTo>
                  <a:cubicBezTo>
                    <a:pt x="277364" y="11700"/>
                    <a:pt x="290874" y="97871"/>
                    <a:pt x="237039" y="89813"/>
                  </a:cubicBezTo>
                  <a:cubicBezTo>
                    <a:pt x="183204" y="81755"/>
                    <a:pt x="107766" y="89813"/>
                    <a:pt x="91615" y="143648"/>
                  </a:cubicBezTo>
                  <a:cubicBezTo>
                    <a:pt x="75464" y="197483"/>
                    <a:pt x="2735" y="167891"/>
                    <a:pt x="61" y="213668"/>
                  </a:cubicBezTo>
                  <a:cubicBezTo>
                    <a:pt x="-2614" y="259445"/>
                    <a:pt x="83522" y="291781"/>
                    <a:pt x="183169" y="251387"/>
                  </a:cubicBezTo>
                  <a:cubicBezTo>
                    <a:pt x="282816" y="210994"/>
                    <a:pt x="331268" y="282763"/>
                    <a:pt x="471205" y="269767"/>
                  </a:cubicBezTo>
                  <a:cubicBezTo>
                    <a:pt x="611143" y="256771"/>
                    <a:pt x="628596" y="240620"/>
                    <a:pt x="711476" y="248678"/>
                  </a:cubicBezTo>
                  <a:cubicBezTo>
                    <a:pt x="794354" y="256737"/>
                    <a:pt x="792571" y="200158"/>
                    <a:pt x="754852" y="162439"/>
                  </a:cubicBezTo>
                  <a:cubicBezTo>
                    <a:pt x="717133" y="124720"/>
                    <a:pt x="564405" y="128149"/>
                    <a:pt x="548255" y="76131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9">
              <a:extLst>
                <a:ext uri="{FF2B5EF4-FFF2-40B4-BE49-F238E27FC236}">
                  <a16:creationId xmlns:a16="http://schemas.microsoft.com/office/drawing/2014/main" id="{A4F352A7-6E0E-DFE3-D0F7-123A7EF9FA82}"/>
                </a:ext>
              </a:extLst>
            </p:cNvPr>
            <p:cNvSpPr/>
            <p:nvPr/>
          </p:nvSpPr>
          <p:spPr>
            <a:xfrm>
              <a:off x="4027672" y="2564407"/>
              <a:ext cx="359469" cy="145878"/>
            </a:xfrm>
            <a:custGeom>
              <a:avLst/>
              <a:gdLst>
                <a:gd name="connsiteX0" fmla="*/ 470863 w 526298"/>
                <a:gd name="connsiteY0" fmla="*/ 91098 h 213580"/>
                <a:gd name="connsiteX1" fmla="*/ 296601 w 526298"/>
                <a:gd name="connsiteY1" fmla="*/ 1944 h 213580"/>
                <a:gd name="connsiteX2" fmla="*/ 146342 w 526298"/>
                <a:gd name="connsiteY2" fmla="*/ 91098 h 213580"/>
                <a:gd name="connsiteX3" fmla="*/ 33665 w 526298"/>
                <a:gd name="connsiteY3" fmla="*/ 204770 h 213580"/>
                <a:gd name="connsiteX4" fmla="*/ 331645 w 526298"/>
                <a:gd name="connsiteY4" fmla="*/ 187247 h 213580"/>
                <a:gd name="connsiteX5" fmla="*/ 470863 w 526298"/>
                <a:gd name="connsiteY5" fmla="*/ 91098 h 213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298" h="213580">
                  <a:moveTo>
                    <a:pt x="470863" y="91098"/>
                  </a:moveTo>
                  <a:cubicBezTo>
                    <a:pt x="470863" y="91098"/>
                    <a:pt x="409141" y="-15578"/>
                    <a:pt x="296601" y="1944"/>
                  </a:cubicBezTo>
                  <a:cubicBezTo>
                    <a:pt x="184061" y="19466"/>
                    <a:pt x="294097" y="67575"/>
                    <a:pt x="146342" y="91098"/>
                  </a:cubicBezTo>
                  <a:cubicBezTo>
                    <a:pt x="-1414" y="114621"/>
                    <a:pt x="-33921" y="164719"/>
                    <a:pt x="33665" y="204770"/>
                  </a:cubicBezTo>
                  <a:cubicBezTo>
                    <a:pt x="101251" y="244820"/>
                    <a:pt x="211459" y="132143"/>
                    <a:pt x="331645" y="187247"/>
                  </a:cubicBezTo>
                  <a:cubicBezTo>
                    <a:pt x="451831" y="242351"/>
                    <a:pt x="612583" y="195271"/>
                    <a:pt x="470863" y="91098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40">
              <a:extLst>
                <a:ext uri="{FF2B5EF4-FFF2-40B4-BE49-F238E27FC236}">
                  <a16:creationId xmlns:a16="http://schemas.microsoft.com/office/drawing/2014/main" id="{9CDB5821-C972-4477-7505-B603A83DA127}"/>
                </a:ext>
              </a:extLst>
            </p:cNvPr>
            <p:cNvSpPr/>
            <p:nvPr/>
          </p:nvSpPr>
          <p:spPr>
            <a:xfrm>
              <a:off x="646235" y="4415956"/>
              <a:ext cx="5811963" cy="1835723"/>
            </a:xfrm>
            <a:custGeom>
              <a:avLst/>
              <a:gdLst>
                <a:gd name="connsiteX0" fmla="*/ 8509095 w 8509294"/>
                <a:gd name="connsiteY0" fmla="*/ 34 h 2687681"/>
                <a:gd name="connsiteX1" fmla="*/ 8505666 w 8509294"/>
                <a:gd name="connsiteY1" fmla="*/ 1642903 h 2687681"/>
                <a:gd name="connsiteX2" fmla="*/ 7399711 w 8509294"/>
                <a:gd name="connsiteY2" fmla="*/ 2634467 h 2687681"/>
                <a:gd name="connsiteX3" fmla="*/ 4053007 w 8509294"/>
                <a:gd name="connsiteY3" fmla="*/ 2575213 h 2687681"/>
                <a:gd name="connsiteX4" fmla="*/ 1109794 w 8509294"/>
                <a:gd name="connsiteY4" fmla="*/ 2634467 h 2687681"/>
                <a:gd name="connsiteX5" fmla="*/ 11656 w 8509294"/>
                <a:gd name="connsiteY5" fmla="*/ 1712066 h 2687681"/>
                <a:gd name="connsiteX6" fmla="*/ 649 w 8509294"/>
                <a:gd name="connsiteY6" fmla="*/ 0 h 268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09294" h="2687681">
                  <a:moveTo>
                    <a:pt x="8509095" y="34"/>
                  </a:moveTo>
                  <a:cubicBezTo>
                    <a:pt x="8509095" y="1700818"/>
                    <a:pt x="8510536" y="1583992"/>
                    <a:pt x="8505666" y="1642903"/>
                  </a:cubicBezTo>
                  <a:cubicBezTo>
                    <a:pt x="8460026" y="2206459"/>
                    <a:pt x="7958364" y="2560126"/>
                    <a:pt x="7399711" y="2634467"/>
                  </a:cubicBezTo>
                  <a:cubicBezTo>
                    <a:pt x="6327155" y="2777250"/>
                    <a:pt x="4910669" y="2589032"/>
                    <a:pt x="4053007" y="2575213"/>
                  </a:cubicBezTo>
                  <a:cubicBezTo>
                    <a:pt x="3158038" y="2560503"/>
                    <a:pt x="1826969" y="2628260"/>
                    <a:pt x="1109794" y="2634467"/>
                  </a:cubicBezTo>
                  <a:cubicBezTo>
                    <a:pt x="547438" y="2639336"/>
                    <a:pt x="87334" y="2231422"/>
                    <a:pt x="11656" y="1712066"/>
                  </a:cubicBezTo>
                  <a:cubicBezTo>
                    <a:pt x="-4014" y="1605012"/>
                    <a:pt x="649" y="1677776"/>
                    <a:pt x="649" y="0"/>
                  </a:cubicBez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41">
              <a:extLst>
                <a:ext uri="{FF2B5EF4-FFF2-40B4-BE49-F238E27FC236}">
                  <a16:creationId xmlns:a16="http://schemas.microsoft.com/office/drawing/2014/main" id="{896CAC32-91B4-9A37-59C3-5470342615AF}"/>
                </a:ext>
              </a:extLst>
            </p:cNvPr>
            <p:cNvSpPr/>
            <p:nvPr/>
          </p:nvSpPr>
          <p:spPr>
            <a:xfrm>
              <a:off x="646842" y="4415980"/>
              <a:ext cx="938648" cy="286854"/>
            </a:xfrm>
            <a:custGeom>
              <a:avLst/>
              <a:gdLst>
                <a:gd name="connsiteX0" fmla="*/ 1374275 w 1374274"/>
                <a:gd name="connsiteY0" fmla="*/ 0 h 419983"/>
                <a:gd name="connsiteX1" fmla="*/ 0 w 1374274"/>
                <a:gd name="connsiteY1" fmla="*/ 419984 h 419983"/>
                <a:gd name="connsiteX2" fmla="*/ 0 w 1374274"/>
                <a:gd name="connsiteY2" fmla="*/ 0 h 419983"/>
                <a:gd name="connsiteX3" fmla="*/ 1374275 w 1374274"/>
                <a:gd name="connsiteY3" fmla="*/ 0 h 419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274" h="419983">
                  <a:moveTo>
                    <a:pt x="1374275" y="0"/>
                  </a:moveTo>
                  <a:lnTo>
                    <a:pt x="0" y="419984"/>
                  </a:lnTo>
                  <a:lnTo>
                    <a:pt x="0" y="0"/>
                  </a:lnTo>
                  <a:lnTo>
                    <a:pt x="1374275" y="0"/>
                  </a:lnTo>
                  <a:close/>
                </a:path>
              </a:pathLst>
            </a:custGeom>
            <a:solidFill>
              <a:srgbClr val="CCD39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42">
              <a:extLst>
                <a:ext uri="{FF2B5EF4-FFF2-40B4-BE49-F238E27FC236}">
                  <a16:creationId xmlns:a16="http://schemas.microsoft.com/office/drawing/2014/main" id="{108F20E1-A15F-5390-4794-C597B3A5027C}"/>
                </a:ext>
              </a:extLst>
            </p:cNvPr>
            <p:cNvSpPr/>
            <p:nvPr/>
          </p:nvSpPr>
          <p:spPr>
            <a:xfrm>
              <a:off x="5348936" y="4415980"/>
              <a:ext cx="1109126" cy="494197"/>
            </a:xfrm>
            <a:custGeom>
              <a:avLst/>
              <a:gdLst>
                <a:gd name="connsiteX0" fmla="*/ 0 w 1623870"/>
                <a:gd name="connsiteY0" fmla="*/ 0 h 723553"/>
                <a:gd name="connsiteX1" fmla="*/ 1623871 w 1623870"/>
                <a:gd name="connsiteY1" fmla="*/ 723553 h 723553"/>
                <a:gd name="connsiteX2" fmla="*/ 1623871 w 1623870"/>
                <a:gd name="connsiteY2" fmla="*/ 0 h 723553"/>
                <a:gd name="connsiteX3" fmla="*/ 0 w 1623870"/>
                <a:gd name="connsiteY3" fmla="*/ 0 h 72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3870" h="723553">
                  <a:moveTo>
                    <a:pt x="0" y="0"/>
                  </a:moveTo>
                  <a:lnTo>
                    <a:pt x="1623871" y="723553"/>
                  </a:lnTo>
                  <a:lnTo>
                    <a:pt x="16238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D39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43">
              <a:extLst>
                <a:ext uri="{FF2B5EF4-FFF2-40B4-BE49-F238E27FC236}">
                  <a16:creationId xmlns:a16="http://schemas.microsoft.com/office/drawing/2014/main" id="{224B9144-C320-C405-6994-C95295AAAE95}"/>
                </a:ext>
              </a:extLst>
            </p:cNvPr>
            <p:cNvSpPr/>
            <p:nvPr/>
          </p:nvSpPr>
          <p:spPr>
            <a:xfrm>
              <a:off x="3122018" y="5101898"/>
              <a:ext cx="996520" cy="677368"/>
            </a:xfrm>
            <a:custGeom>
              <a:avLst/>
              <a:gdLst>
                <a:gd name="connsiteX0" fmla="*/ 1459005 w 1459005"/>
                <a:gd name="connsiteY0" fmla="*/ 991735 h 991735"/>
                <a:gd name="connsiteX1" fmla="*/ 0 w 1459005"/>
                <a:gd name="connsiteY1" fmla="*/ 991735 h 991735"/>
                <a:gd name="connsiteX2" fmla="*/ 457085 w 1459005"/>
                <a:gd name="connsiteY2" fmla="*/ 0 h 991735"/>
                <a:gd name="connsiteX3" fmla="*/ 1031237 w 1459005"/>
                <a:gd name="connsiteY3" fmla="*/ 0 h 991735"/>
                <a:gd name="connsiteX4" fmla="*/ 1459005 w 1459005"/>
                <a:gd name="connsiteY4" fmla="*/ 991735 h 991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9005" h="991735">
                  <a:moveTo>
                    <a:pt x="1459005" y="991735"/>
                  </a:moveTo>
                  <a:lnTo>
                    <a:pt x="0" y="991735"/>
                  </a:lnTo>
                  <a:lnTo>
                    <a:pt x="457085" y="0"/>
                  </a:lnTo>
                  <a:lnTo>
                    <a:pt x="1031237" y="0"/>
                  </a:lnTo>
                  <a:lnTo>
                    <a:pt x="1459005" y="991735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44">
              <a:extLst>
                <a:ext uri="{FF2B5EF4-FFF2-40B4-BE49-F238E27FC236}">
                  <a16:creationId xmlns:a16="http://schemas.microsoft.com/office/drawing/2014/main" id="{871CBC8B-FBAC-1D92-E7FF-3467118F077F}"/>
                </a:ext>
              </a:extLst>
            </p:cNvPr>
            <p:cNvSpPr/>
            <p:nvPr/>
          </p:nvSpPr>
          <p:spPr>
            <a:xfrm>
              <a:off x="1799601" y="5101898"/>
              <a:ext cx="1322417" cy="677368"/>
            </a:xfrm>
            <a:custGeom>
              <a:avLst/>
              <a:gdLst>
                <a:gd name="connsiteX0" fmla="*/ 1161300 w 1936150"/>
                <a:gd name="connsiteY0" fmla="*/ 991735 h 991735"/>
                <a:gd name="connsiteX1" fmla="*/ 0 w 1936150"/>
                <a:gd name="connsiteY1" fmla="*/ 990329 h 991735"/>
                <a:gd name="connsiteX2" fmla="*/ 1309432 w 1936150"/>
                <a:gd name="connsiteY2" fmla="*/ 0 h 991735"/>
                <a:gd name="connsiteX3" fmla="*/ 1936151 w 1936150"/>
                <a:gd name="connsiteY3" fmla="*/ 823 h 991735"/>
                <a:gd name="connsiteX4" fmla="*/ 1161300 w 1936150"/>
                <a:gd name="connsiteY4" fmla="*/ 991735 h 991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6150" h="991735">
                  <a:moveTo>
                    <a:pt x="1161300" y="991735"/>
                  </a:moveTo>
                  <a:lnTo>
                    <a:pt x="0" y="990329"/>
                  </a:lnTo>
                  <a:lnTo>
                    <a:pt x="1309432" y="0"/>
                  </a:lnTo>
                  <a:lnTo>
                    <a:pt x="1936151" y="823"/>
                  </a:lnTo>
                  <a:lnTo>
                    <a:pt x="1161300" y="991735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45">
              <a:extLst>
                <a:ext uri="{FF2B5EF4-FFF2-40B4-BE49-F238E27FC236}">
                  <a16:creationId xmlns:a16="http://schemas.microsoft.com/office/drawing/2014/main" id="{E764E290-75C1-536E-847D-1320F4007AF8}"/>
                </a:ext>
              </a:extLst>
            </p:cNvPr>
            <p:cNvSpPr/>
            <p:nvPr/>
          </p:nvSpPr>
          <p:spPr>
            <a:xfrm>
              <a:off x="4131349" y="5101898"/>
              <a:ext cx="1237072" cy="677368"/>
            </a:xfrm>
            <a:custGeom>
              <a:avLst/>
              <a:gdLst>
                <a:gd name="connsiteX0" fmla="*/ 777046 w 1811197"/>
                <a:gd name="connsiteY0" fmla="*/ 991735 h 991735"/>
                <a:gd name="connsiteX1" fmla="*/ 1811198 w 1811197"/>
                <a:gd name="connsiteY1" fmla="*/ 990467 h 991735"/>
                <a:gd name="connsiteX2" fmla="*/ 707711 w 1811197"/>
                <a:gd name="connsiteY2" fmla="*/ 0 h 991735"/>
                <a:gd name="connsiteX3" fmla="*/ 0 w 1811197"/>
                <a:gd name="connsiteY3" fmla="*/ 823 h 991735"/>
                <a:gd name="connsiteX4" fmla="*/ 777046 w 1811197"/>
                <a:gd name="connsiteY4" fmla="*/ 991735 h 991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1197" h="991735">
                  <a:moveTo>
                    <a:pt x="777046" y="991735"/>
                  </a:moveTo>
                  <a:lnTo>
                    <a:pt x="1811198" y="990467"/>
                  </a:lnTo>
                  <a:lnTo>
                    <a:pt x="707711" y="0"/>
                  </a:lnTo>
                  <a:lnTo>
                    <a:pt x="0" y="823"/>
                  </a:lnTo>
                  <a:lnTo>
                    <a:pt x="777046" y="991735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46">
              <a:extLst>
                <a:ext uri="{FF2B5EF4-FFF2-40B4-BE49-F238E27FC236}">
                  <a16:creationId xmlns:a16="http://schemas.microsoft.com/office/drawing/2014/main" id="{5304F578-6A18-4403-A08E-0D3434BBA5A2}"/>
                </a:ext>
              </a:extLst>
            </p:cNvPr>
            <p:cNvSpPr/>
            <p:nvPr/>
          </p:nvSpPr>
          <p:spPr>
            <a:xfrm>
              <a:off x="4963879" y="5101921"/>
              <a:ext cx="1455961" cy="677322"/>
            </a:xfrm>
            <a:custGeom>
              <a:avLst/>
              <a:gdLst>
                <a:gd name="connsiteX0" fmla="*/ 2131673 w 2131672"/>
                <a:gd name="connsiteY0" fmla="*/ 884545 h 991666"/>
                <a:gd name="connsiteX1" fmla="*/ 2086238 w 2131672"/>
                <a:gd name="connsiteY1" fmla="*/ 990570 h 991666"/>
                <a:gd name="connsiteX2" fmla="*/ 1218461 w 2131672"/>
                <a:gd name="connsiteY2" fmla="*/ 991667 h 991666"/>
                <a:gd name="connsiteX3" fmla="*/ 0 w 2131672"/>
                <a:gd name="connsiteY3" fmla="*/ 686 h 991666"/>
                <a:gd name="connsiteX4" fmla="*/ 717244 w 2131672"/>
                <a:gd name="connsiteY4" fmla="*/ 0 h 99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1672" h="991666">
                  <a:moveTo>
                    <a:pt x="2131673" y="884545"/>
                  </a:moveTo>
                  <a:cubicBezTo>
                    <a:pt x="2118711" y="920782"/>
                    <a:pt x="2103538" y="956190"/>
                    <a:pt x="2086238" y="990570"/>
                  </a:cubicBezTo>
                  <a:lnTo>
                    <a:pt x="1218461" y="991667"/>
                  </a:lnTo>
                  <a:lnTo>
                    <a:pt x="0" y="686"/>
                  </a:lnTo>
                  <a:lnTo>
                    <a:pt x="717244" y="0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47">
              <a:extLst>
                <a:ext uri="{FF2B5EF4-FFF2-40B4-BE49-F238E27FC236}">
                  <a16:creationId xmlns:a16="http://schemas.microsoft.com/office/drawing/2014/main" id="{27F6BE6C-8D0B-DF59-D7CC-BEAA261DAD31}"/>
                </a:ext>
              </a:extLst>
            </p:cNvPr>
            <p:cNvSpPr/>
            <p:nvPr/>
          </p:nvSpPr>
          <p:spPr>
            <a:xfrm>
              <a:off x="654360" y="5101499"/>
              <a:ext cx="1585125" cy="677345"/>
            </a:xfrm>
            <a:custGeom>
              <a:avLst/>
              <a:gdLst>
                <a:gd name="connsiteX0" fmla="*/ 2320782 w 2320781"/>
                <a:gd name="connsiteY0" fmla="*/ 720 h 991701"/>
                <a:gd name="connsiteX1" fmla="*/ 676130 w 2320781"/>
                <a:gd name="connsiteY1" fmla="*/ 991701 h 991701"/>
                <a:gd name="connsiteX2" fmla="*/ 83188 w 2320781"/>
                <a:gd name="connsiteY2" fmla="*/ 991153 h 991701"/>
                <a:gd name="connsiteX3" fmla="*/ 0 w 2320781"/>
                <a:gd name="connsiteY3" fmla="*/ 708500 h 991701"/>
                <a:gd name="connsiteX4" fmla="*/ 1495627 w 2320781"/>
                <a:gd name="connsiteY4" fmla="*/ 0 h 99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0781" h="991701">
                  <a:moveTo>
                    <a:pt x="2320782" y="720"/>
                  </a:moveTo>
                  <a:lnTo>
                    <a:pt x="676130" y="991701"/>
                  </a:lnTo>
                  <a:lnTo>
                    <a:pt x="83188" y="991153"/>
                  </a:lnTo>
                  <a:cubicBezTo>
                    <a:pt x="42237" y="901341"/>
                    <a:pt x="14229" y="806176"/>
                    <a:pt x="0" y="708500"/>
                  </a:cubicBezTo>
                  <a:lnTo>
                    <a:pt x="1495627" y="0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8">
              <a:extLst>
                <a:ext uri="{FF2B5EF4-FFF2-40B4-BE49-F238E27FC236}">
                  <a16:creationId xmlns:a16="http://schemas.microsoft.com/office/drawing/2014/main" id="{84D6FA12-688D-66DD-E343-05D33B1E06A7}"/>
                </a:ext>
              </a:extLst>
            </p:cNvPr>
            <p:cNvSpPr/>
            <p:nvPr/>
          </p:nvSpPr>
          <p:spPr>
            <a:xfrm>
              <a:off x="4905703" y="4415980"/>
              <a:ext cx="1552360" cy="870774"/>
            </a:xfrm>
            <a:custGeom>
              <a:avLst/>
              <a:gdLst>
                <a:gd name="connsiteX0" fmla="*/ 2272809 w 2272809"/>
                <a:gd name="connsiteY0" fmla="*/ 484826 h 1274901"/>
                <a:gd name="connsiteX1" fmla="*/ 2272809 w 2272809"/>
                <a:gd name="connsiteY1" fmla="*/ 1274902 h 1274901"/>
                <a:gd name="connsiteX2" fmla="*/ 0 w 2272809"/>
                <a:gd name="connsiteY2" fmla="*/ 0 h 1274901"/>
                <a:gd name="connsiteX3" fmla="*/ 677467 w 2272809"/>
                <a:gd name="connsiteY3" fmla="*/ 0 h 1274901"/>
                <a:gd name="connsiteX4" fmla="*/ 2272809 w 2272809"/>
                <a:gd name="connsiteY4" fmla="*/ 484826 h 127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809" h="1274901">
                  <a:moveTo>
                    <a:pt x="2272809" y="484826"/>
                  </a:moveTo>
                  <a:lnTo>
                    <a:pt x="2272809" y="1274902"/>
                  </a:lnTo>
                  <a:lnTo>
                    <a:pt x="0" y="0"/>
                  </a:lnTo>
                  <a:lnTo>
                    <a:pt x="677467" y="0"/>
                  </a:lnTo>
                  <a:lnTo>
                    <a:pt x="2272809" y="484826"/>
                  </a:lnTo>
                  <a:close/>
                </a:path>
              </a:pathLst>
            </a:custGeom>
            <a:solidFill>
              <a:srgbClr val="6995C4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9">
              <a:extLst>
                <a:ext uri="{FF2B5EF4-FFF2-40B4-BE49-F238E27FC236}">
                  <a16:creationId xmlns:a16="http://schemas.microsoft.com/office/drawing/2014/main" id="{3BBA75D7-A9A9-0476-B13D-114F14823F83}"/>
                </a:ext>
              </a:extLst>
            </p:cNvPr>
            <p:cNvSpPr/>
            <p:nvPr/>
          </p:nvSpPr>
          <p:spPr>
            <a:xfrm>
              <a:off x="4429282" y="3979608"/>
              <a:ext cx="113215" cy="25505"/>
            </a:xfrm>
            <a:custGeom>
              <a:avLst/>
              <a:gdLst>
                <a:gd name="connsiteX0" fmla="*/ 14814 w 165758"/>
                <a:gd name="connsiteY0" fmla="*/ 0 h 37341"/>
                <a:gd name="connsiteX1" fmla="*/ 165758 w 165758"/>
                <a:gd name="connsiteY1" fmla="*/ 0 h 37341"/>
                <a:gd name="connsiteX2" fmla="*/ 165758 w 165758"/>
                <a:gd name="connsiteY2" fmla="*/ 37342 h 37341"/>
                <a:gd name="connsiteX3" fmla="*/ 0 w 165758"/>
                <a:gd name="connsiteY3" fmla="*/ 37342 h 37341"/>
                <a:gd name="connsiteX4" fmla="*/ 14814 w 165758"/>
                <a:gd name="connsiteY4" fmla="*/ 0 h 3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758" h="37341">
                  <a:moveTo>
                    <a:pt x="14814" y="0"/>
                  </a:moveTo>
                  <a:lnTo>
                    <a:pt x="165758" y="0"/>
                  </a:lnTo>
                  <a:lnTo>
                    <a:pt x="165758" y="37342"/>
                  </a:lnTo>
                  <a:lnTo>
                    <a:pt x="0" y="37342"/>
                  </a:lnTo>
                  <a:lnTo>
                    <a:pt x="14814" y="0"/>
                  </a:ln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50">
              <a:extLst>
                <a:ext uri="{FF2B5EF4-FFF2-40B4-BE49-F238E27FC236}">
                  <a16:creationId xmlns:a16="http://schemas.microsoft.com/office/drawing/2014/main" id="{7DC3D62D-24FA-B65B-1D8B-171FDF5A990E}"/>
                </a:ext>
              </a:extLst>
            </p:cNvPr>
            <p:cNvSpPr/>
            <p:nvPr/>
          </p:nvSpPr>
          <p:spPr>
            <a:xfrm>
              <a:off x="2801649" y="3979608"/>
              <a:ext cx="113214" cy="25505"/>
            </a:xfrm>
            <a:custGeom>
              <a:avLst/>
              <a:gdLst>
                <a:gd name="connsiteX0" fmla="*/ 14847 w 165757"/>
                <a:gd name="connsiteY0" fmla="*/ 0 h 37341"/>
                <a:gd name="connsiteX1" fmla="*/ 165758 w 165757"/>
                <a:gd name="connsiteY1" fmla="*/ 0 h 37341"/>
                <a:gd name="connsiteX2" fmla="*/ 165758 w 165757"/>
                <a:gd name="connsiteY2" fmla="*/ 37342 h 37341"/>
                <a:gd name="connsiteX3" fmla="*/ 0 w 165757"/>
                <a:gd name="connsiteY3" fmla="*/ 37342 h 37341"/>
                <a:gd name="connsiteX4" fmla="*/ 14847 w 165757"/>
                <a:gd name="connsiteY4" fmla="*/ 0 h 3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757" h="37341">
                  <a:moveTo>
                    <a:pt x="14847" y="0"/>
                  </a:moveTo>
                  <a:lnTo>
                    <a:pt x="165758" y="0"/>
                  </a:lnTo>
                  <a:lnTo>
                    <a:pt x="165758" y="37342"/>
                  </a:lnTo>
                  <a:lnTo>
                    <a:pt x="0" y="37342"/>
                  </a:lnTo>
                  <a:lnTo>
                    <a:pt x="14847" y="0"/>
                  </a:ln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51">
              <a:extLst>
                <a:ext uri="{FF2B5EF4-FFF2-40B4-BE49-F238E27FC236}">
                  <a16:creationId xmlns:a16="http://schemas.microsoft.com/office/drawing/2014/main" id="{9F96619A-D5C3-8FE6-39A7-69FE007582AF}"/>
                </a:ext>
              </a:extLst>
            </p:cNvPr>
            <p:cNvSpPr/>
            <p:nvPr/>
          </p:nvSpPr>
          <p:spPr>
            <a:xfrm>
              <a:off x="2887181" y="3600337"/>
              <a:ext cx="1598610" cy="514759"/>
            </a:xfrm>
            <a:custGeom>
              <a:avLst/>
              <a:gdLst>
                <a:gd name="connsiteX0" fmla="*/ 2233684 w 2340525"/>
                <a:gd name="connsiteY0" fmla="*/ 748825 h 753659"/>
                <a:gd name="connsiteX1" fmla="*/ 93988 w 2340525"/>
                <a:gd name="connsiteY1" fmla="*/ 748825 h 753659"/>
                <a:gd name="connsiteX2" fmla="*/ 4422 w 2340525"/>
                <a:gd name="connsiteY2" fmla="*/ 716112 h 753659"/>
                <a:gd name="connsiteX3" fmla="*/ 169563 w 2340525"/>
                <a:gd name="connsiteY3" fmla="*/ 185543 h 753659"/>
                <a:gd name="connsiteX4" fmla="*/ 514452 w 2340525"/>
                <a:gd name="connsiteY4" fmla="*/ 0 h 753659"/>
                <a:gd name="connsiteX5" fmla="*/ 1870518 w 2340525"/>
                <a:gd name="connsiteY5" fmla="*/ 0 h 753659"/>
                <a:gd name="connsiteX6" fmla="*/ 2148267 w 2340525"/>
                <a:gd name="connsiteY6" fmla="*/ 174330 h 753659"/>
                <a:gd name="connsiteX7" fmla="*/ 2336519 w 2340525"/>
                <a:gd name="connsiteY7" fmla="*/ 687412 h 753659"/>
                <a:gd name="connsiteX8" fmla="*/ 2233684 w 2340525"/>
                <a:gd name="connsiteY8" fmla="*/ 748825 h 7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0525" h="753659">
                  <a:moveTo>
                    <a:pt x="2233684" y="748825"/>
                  </a:moveTo>
                  <a:lnTo>
                    <a:pt x="93988" y="748825"/>
                  </a:lnTo>
                  <a:cubicBezTo>
                    <a:pt x="23247" y="748825"/>
                    <a:pt x="-13272" y="772211"/>
                    <a:pt x="4422" y="716112"/>
                  </a:cubicBezTo>
                  <a:lnTo>
                    <a:pt x="169563" y="185543"/>
                  </a:lnTo>
                  <a:cubicBezTo>
                    <a:pt x="214140" y="33124"/>
                    <a:pt x="400609" y="0"/>
                    <a:pt x="514452" y="0"/>
                  </a:cubicBezTo>
                  <a:lnTo>
                    <a:pt x="1870518" y="0"/>
                  </a:lnTo>
                  <a:cubicBezTo>
                    <a:pt x="2112846" y="9635"/>
                    <a:pt x="2135580" y="135754"/>
                    <a:pt x="2148267" y="174330"/>
                  </a:cubicBezTo>
                  <a:lnTo>
                    <a:pt x="2336519" y="687412"/>
                  </a:lnTo>
                  <a:cubicBezTo>
                    <a:pt x="2355448" y="743750"/>
                    <a:pt x="2305007" y="748825"/>
                    <a:pt x="2233684" y="748825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52">
              <a:extLst>
                <a:ext uri="{FF2B5EF4-FFF2-40B4-BE49-F238E27FC236}">
                  <a16:creationId xmlns:a16="http://schemas.microsoft.com/office/drawing/2014/main" id="{3B5FD255-363C-5FEC-3D6F-BEB9C7FC868A}"/>
                </a:ext>
              </a:extLst>
            </p:cNvPr>
            <p:cNvSpPr/>
            <p:nvPr/>
          </p:nvSpPr>
          <p:spPr>
            <a:xfrm>
              <a:off x="2868246" y="3581390"/>
              <a:ext cx="1636468" cy="552677"/>
            </a:xfrm>
            <a:custGeom>
              <a:avLst/>
              <a:gdLst>
                <a:gd name="connsiteX0" fmla="*/ 48673 w 2395952"/>
                <a:gd name="connsiteY0" fmla="*/ 809176 h 809175"/>
                <a:gd name="connsiteX1" fmla="*/ 9137 w 2395952"/>
                <a:gd name="connsiteY1" fmla="*/ 793608 h 809175"/>
                <a:gd name="connsiteX2" fmla="*/ 5708 w 2395952"/>
                <a:gd name="connsiteY2" fmla="*/ 735521 h 809175"/>
                <a:gd name="connsiteX3" fmla="*/ 170780 w 2395952"/>
                <a:gd name="connsiteY3" fmla="*/ 205157 h 809175"/>
                <a:gd name="connsiteX4" fmla="*/ 542278 w 2395952"/>
                <a:gd name="connsiteY4" fmla="*/ 0 h 809175"/>
                <a:gd name="connsiteX5" fmla="*/ 1898310 w 2395952"/>
                <a:gd name="connsiteY5" fmla="*/ 0 h 809175"/>
                <a:gd name="connsiteX6" fmla="*/ 2200063 w 2395952"/>
                <a:gd name="connsiteY6" fmla="*/ 185920 h 809175"/>
                <a:gd name="connsiteX7" fmla="*/ 2202428 w 2395952"/>
                <a:gd name="connsiteY7" fmla="*/ 193396 h 809175"/>
                <a:gd name="connsiteX8" fmla="*/ 2390406 w 2395952"/>
                <a:gd name="connsiteY8" fmla="*/ 705654 h 809175"/>
                <a:gd name="connsiteX9" fmla="*/ 2385194 w 2395952"/>
                <a:gd name="connsiteY9" fmla="*/ 771251 h 809175"/>
                <a:gd name="connsiteX10" fmla="*/ 2261236 w 2395952"/>
                <a:gd name="connsiteY10" fmla="*/ 804546 h 809175"/>
                <a:gd name="connsiteX11" fmla="*/ 121540 w 2395952"/>
                <a:gd name="connsiteY11" fmla="*/ 804546 h 809175"/>
                <a:gd name="connsiteX12" fmla="*/ 75522 w 2395952"/>
                <a:gd name="connsiteY12" fmla="*/ 807392 h 809175"/>
                <a:gd name="connsiteX13" fmla="*/ 48673 w 2395952"/>
                <a:gd name="connsiteY13" fmla="*/ 809176 h 809175"/>
                <a:gd name="connsiteX14" fmla="*/ 1897213 w 2395952"/>
                <a:gd name="connsiteY14" fmla="*/ 55516 h 809175"/>
                <a:gd name="connsiteX15" fmla="*/ 542278 w 2395952"/>
                <a:gd name="connsiteY15" fmla="*/ 55516 h 809175"/>
                <a:gd name="connsiteX16" fmla="*/ 224067 w 2395952"/>
                <a:gd name="connsiteY16" fmla="*/ 221068 h 809175"/>
                <a:gd name="connsiteX17" fmla="*/ 58789 w 2395952"/>
                <a:gd name="connsiteY17" fmla="*/ 752083 h 809175"/>
                <a:gd name="connsiteX18" fmla="*/ 58480 w 2395952"/>
                <a:gd name="connsiteY18" fmla="*/ 753043 h 809175"/>
                <a:gd name="connsiteX19" fmla="*/ 70208 w 2395952"/>
                <a:gd name="connsiteY19" fmla="*/ 751911 h 809175"/>
                <a:gd name="connsiteX20" fmla="*/ 121643 w 2395952"/>
                <a:gd name="connsiteY20" fmla="*/ 748722 h 809175"/>
                <a:gd name="connsiteX21" fmla="*/ 2261339 w 2395952"/>
                <a:gd name="connsiteY21" fmla="*/ 748722 h 809175"/>
                <a:gd name="connsiteX22" fmla="*/ 2340206 w 2395952"/>
                <a:gd name="connsiteY22" fmla="*/ 738435 h 809175"/>
                <a:gd name="connsiteX23" fmla="*/ 2337977 w 2395952"/>
                <a:gd name="connsiteY23" fmla="*/ 723725 h 809175"/>
                <a:gd name="connsiteX24" fmla="*/ 2146982 w 2395952"/>
                <a:gd name="connsiteY24" fmla="*/ 201934 h 809175"/>
                <a:gd name="connsiteX25" fmla="*/ 1897213 w 2395952"/>
                <a:gd name="connsiteY25" fmla="*/ 55516 h 80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395952" h="809175">
                  <a:moveTo>
                    <a:pt x="48673" y="809176"/>
                  </a:moveTo>
                  <a:cubicBezTo>
                    <a:pt x="32763" y="809176"/>
                    <a:pt x="19150" y="805918"/>
                    <a:pt x="9137" y="793608"/>
                  </a:cubicBezTo>
                  <a:cubicBezTo>
                    <a:pt x="-4579" y="776463"/>
                    <a:pt x="-361" y="754689"/>
                    <a:pt x="5708" y="735521"/>
                  </a:cubicBezTo>
                  <a:lnTo>
                    <a:pt x="170780" y="205157"/>
                  </a:lnTo>
                  <a:cubicBezTo>
                    <a:pt x="226467" y="14813"/>
                    <a:pt x="469103" y="0"/>
                    <a:pt x="542278" y="0"/>
                  </a:cubicBezTo>
                  <a:lnTo>
                    <a:pt x="1898310" y="0"/>
                  </a:lnTo>
                  <a:cubicBezTo>
                    <a:pt x="2146536" y="9876"/>
                    <a:pt x="2185558" y="137777"/>
                    <a:pt x="2200063" y="185920"/>
                  </a:cubicBezTo>
                  <a:lnTo>
                    <a:pt x="2202428" y="193396"/>
                  </a:lnTo>
                  <a:lnTo>
                    <a:pt x="2390406" y="705654"/>
                  </a:lnTo>
                  <a:cubicBezTo>
                    <a:pt x="2399287" y="732469"/>
                    <a:pt x="2397470" y="754277"/>
                    <a:pt x="2385194" y="771251"/>
                  </a:cubicBezTo>
                  <a:cubicBezTo>
                    <a:pt x="2363009" y="802112"/>
                    <a:pt x="2315928" y="804546"/>
                    <a:pt x="2261236" y="804546"/>
                  </a:cubicBezTo>
                  <a:lnTo>
                    <a:pt x="121540" y="804546"/>
                  </a:lnTo>
                  <a:cubicBezTo>
                    <a:pt x="106162" y="804707"/>
                    <a:pt x="90803" y="805657"/>
                    <a:pt x="75522" y="807392"/>
                  </a:cubicBezTo>
                  <a:cubicBezTo>
                    <a:pt x="66230" y="808250"/>
                    <a:pt x="57109" y="809176"/>
                    <a:pt x="48673" y="809176"/>
                  </a:cubicBezTo>
                  <a:close/>
                  <a:moveTo>
                    <a:pt x="1897213" y="55516"/>
                  </a:moveTo>
                  <a:lnTo>
                    <a:pt x="542278" y="55516"/>
                  </a:lnTo>
                  <a:cubicBezTo>
                    <a:pt x="478979" y="55516"/>
                    <a:pt x="268987" y="67449"/>
                    <a:pt x="224067" y="221068"/>
                  </a:cubicBezTo>
                  <a:lnTo>
                    <a:pt x="58789" y="752083"/>
                  </a:lnTo>
                  <a:lnTo>
                    <a:pt x="58480" y="753043"/>
                  </a:lnTo>
                  <a:cubicBezTo>
                    <a:pt x="62321" y="752734"/>
                    <a:pt x="66436" y="752323"/>
                    <a:pt x="70208" y="751911"/>
                  </a:cubicBezTo>
                  <a:cubicBezTo>
                    <a:pt x="87284" y="749944"/>
                    <a:pt x="104453" y="748879"/>
                    <a:pt x="121643" y="748722"/>
                  </a:cubicBezTo>
                  <a:lnTo>
                    <a:pt x="2261339" y="748722"/>
                  </a:lnTo>
                  <a:cubicBezTo>
                    <a:pt x="2324398" y="748722"/>
                    <a:pt x="2337805" y="742379"/>
                    <a:pt x="2340206" y="738435"/>
                  </a:cubicBezTo>
                  <a:cubicBezTo>
                    <a:pt x="2340206" y="738435"/>
                    <a:pt x="2341646" y="734766"/>
                    <a:pt x="2337977" y="723725"/>
                  </a:cubicBezTo>
                  <a:lnTo>
                    <a:pt x="2146982" y="201934"/>
                  </a:lnTo>
                  <a:cubicBezTo>
                    <a:pt x="2134397" y="160580"/>
                    <a:pt x="2104839" y="63814"/>
                    <a:pt x="1897213" y="55516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53">
              <a:extLst>
                <a:ext uri="{FF2B5EF4-FFF2-40B4-BE49-F238E27FC236}">
                  <a16:creationId xmlns:a16="http://schemas.microsoft.com/office/drawing/2014/main" id="{BEA52441-89FC-1866-1698-0B33DDDC83BC}"/>
                </a:ext>
              </a:extLst>
            </p:cNvPr>
            <p:cNvSpPr/>
            <p:nvPr/>
          </p:nvSpPr>
          <p:spPr>
            <a:xfrm>
              <a:off x="2647180" y="4000313"/>
              <a:ext cx="2118264" cy="595538"/>
            </a:xfrm>
            <a:custGeom>
              <a:avLst/>
              <a:gdLst>
                <a:gd name="connsiteX0" fmla="*/ 2920803 w 3101350"/>
                <a:gd name="connsiteY0" fmla="*/ 871926 h 871926"/>
                <a:gd name="connsiteX1" fmla="*/ 147771 w 3101350"/>
                <a:gd name="connsiteY1" fmla="*/ 871926 h 871926"/>
                <a:gd name="connsiteX2" fmla="*/ 42637 w 3101350"/>
                <a:gd name="connsiteY2" fmla="*/ 774611 h 871926"/>
                <a:gd name="connsiteX3" fmla="*/ 1764 w 3101350"/>
                <a:gd name="connsiteY3" fmla="*/ 386037 h 871926"/>
                <a:gd name="connsiteX4" fmla="*/ 297755 w 3101350"/>
                <a:gd name="connsiteY4" fmla="*/ 46017 h 871926"/>
                <a:gd name="connsiteX5" fmla="*/ 1495162 w 3101350"/>
                <a:gd name="connsiteY5" fmla="*/ 0 h 871926"/>
                <a:gd name="connsiteX6" fmla="*/ 2822494 w 3101350"/>
                <a:gd name="connsiteY6" fmla="*/ 46017 h 871926"/>
                <a:gd name="connsiteX7" fmla="*/ 3096539 w 3101350"/>
                <a:gd name="connsiteY7" fmla="*/ 386140 h 871926"/>
                <a:gd name="connsiteX8" fmla="*/ 3024770 w 3101350"/>
                <a:gd name="connsiteY8" fmla="*/ 782875 h 871926"/>
                <a:gd name="connsiteX9" fmla="*/ 2920803 w 3101350"/>
                <a:gd name="connsiteY9" fmla="*/ 871926 h 87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01350" h="871926">
                  <a:moveTo>
                    <a:pt x="2920803" y="871926"/>
                  </a:moveTo>
                  <a:lnTo>
                    <a:pt x="147771" y="871926"/>
                  </a:lnTo>
                  <a:cubicBezTo>
                    <a:pt x="93764" y="871926"/>
                    <a:pt x="48330" y="829955"/>
                    <a:pt x="42637" y="774611"/>
                  </a:cubicBezTo>
                  <a:lnTo>
                    <a:pt x="1764" y="386037"/>
                  </a:lnTo>
                  <a:cubicBezTo>
                    <a:pt x="-17301" y="204300"/>
                    <a:pt x="120613" y="46017"/>
                    <a:pt x="297755" y="46017"/>
                  </a:cubicBezTo>
                  <a:cubicBezTo>
                    <a:pt x="297755" y="46017"/>
                    <a:pt x="542071" y="0"/>
                    <a:pt x="1495162" y="0"/>
                  </a:cubicBezTo>
                  <a:cubicBezTo>
                    <a:pt x="2244398" y="0"/>
                    <a:pt x="2822494" y="46017"/>
                    <a:pt x="2822494" y="46017"/>
                  </a:cubicBezTo>
                  <a:cubicBezTo>
                    <a:pt x="2996927" y="46017"/>
                    <a:pt x="3128532" y="209341"/>
                    <a:pt x="3096539" y="386140"/>
                  </a:cubicBezTo>
                  <a:lnTo>
                    <a:pt x="3024770" y="782875"/>
                  </a:lnTo>
                  <a:cubicBezTo>
                    <a:pt x="3015409" y="834482"/>
                    <a:pt x="2971724" y="871926"/>
                    <a:pt x="2920803" y="871926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54">
              <a:extLst>
                <a:ext uri="{FF2B5EF4-FFF2-40B4-BE49-F238E27FC236}">
                  <a16:creationId xmlns:a16="http://schemas.microsoft.com/office/drawing/2014/main" id="{907730D1-8FBA-C388-4459-331BD7CC4C71}"/>
                </a:ext>
              </a:extLst>
            </p:cNvPr>
            <p:cNvSpPr/>
            <p:nvPr/>
          </p:nvSpPr>
          <p:spPr>
            <a:xfrm>
              <a:off x="4127040" y="4242636"/>
              <a:ext cx="530432" cy="184409"/>
            </a:xfrm>
            <a:custGeom>
              <a:avLst/>
              <a:gdLst>
                <a:gd name="connsiteX0" fmla="*/ 6104 w 776606"/>
                <a:gd name="connsiteY0" fmla="*/ 156307 h 269994"/>
                <a:gd name="connsiteX1" fmla="*/ 294449 w 776606"/>
                <a:gd name="connsiteY1" fmla="*/ 33926 h 269994"/>
                <a:gd name="connsiteX2" fmla="*/ 762816 w 776606"/>
                <a:gd name="connsiteY2" fmla="*/ 63141 h 269994"/>
                <a:gd name="connsiteX3" fmla="*/ 663752 w 776606"/>
                <a:gd name="connsiteY3" fmla="*/ 263120 h 269994"/>
                <a:gd name="connsiteX4" fmla="*/ 6104 w 776606"/>
                <a:gd name="connsiteY4" fmla="*/ 156307 h 26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6606" h="269994">
                  <a:moveTo>
                    <a:pt x="6104" y="156307"/>
                  </a:moveTo>
                  <a:cubicBezTo>
                    <a:pt x="6104" y="156307"/>
                    <a:pt x="76947" y="78709"/>
                    <a:pt x="294449" y="33926"/>
                  </a:cubicBezTo>
                  <a:cubicBezTo>
                    <a:pt x="511950" y="-10857"/>
                    <a:pt x="730412" y="-20767"/>
                    <a:pt x="762816" y="63141"/>
                  </a:cubicBezTo>
                  <a:cubicBezTo>
                    <a:pt x="795220" y="147049"/>
                    <a:pt x="773754" y="249199"/>
                    <a:pt x="663752" y="263120"/>
                  </a:cubicBezTo>
                  <a:cubicBezTo>
                    <a:pt x="553750" y="277042"/>
                    <a:pt x="-67928" y="281706"/>
                    <a:pt x="6104" y="156307"/>
                  </a:cubicBez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55">
              <a:extLst>
                <a:ext uri="{FF2B5EF4-FFF2-40B4-BE49-F238E27FC236}">
                  <a16:creationId xmlns:a16="http://schemas.microsoft.com/office/drawing/2014/main" id="{F17A30F5-66EC-F853-718A-159CED463A91}"/>
                </a:ext>
              </a:extLst>
            </p:cNvPr>
            <p:cNvSpPr/>
            <p:nvPr/>
          </p:nvSpPr>
          <p:spPr>
            <a:xfrm>
              <a:off x="2801650" y="4581939"/>
              <a:ext cx="383286" cy="316940"/>
            </a:xfrm>
            <a:custGeom>
              <a:avLst/>
              <a:gdLst>
                <a:gd name="connsiteX0" fmla="*/ 64293 w 561169"/>
                <a:gd name="connsiteY0" fmla="*/ 17659 h 464031"/>
                <a:gd name="connsiteX1" fmla="*/ 51606 w 561169"/>
                <a:gd name="connsiteY1" fmla="*/ 439735 h 464031"/>
                <a:gd name="connsiteX2" fmla="*/ 546582 w 561169"/>
                <a:gd name="connsiteY2" fmla="*/ 412509 h 464031"/>
                <a:gd name="connsiteX3" fmla="*/ 496038 w 561169"/>
                <a:gd name="connsiteY3" fmla="*/ 0 h 46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169" h="464031">
                  <a:moveTo>
                    <a:pt x="64293" y="17659"/>
                  </a:moveTo>
                  <a:cubicBezTo>
                    <a:pt x="64293" y="17659"/>
                    <a:pt x="-71496" y="406405"/>
                    <a:pt x="51606" y="439735"/>
                  </a:cubicBezTo>
                  <a:cubicBezTo>
                    <a:pt x="174706" y="473065"/>
                    <a:pt x="494906" y="479134"/>
                    <a:pt x="546582" y="412509"/>
                  </a:cubicBezTo>
                  <a:cubicBezTo>
                    <a:pt x="598257" y="345883"/>
                    <a:pt x="496038" y="0"/>
                    <a:pt x="496038" y="0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56">
              <a:extLst>
                <a:ext uri="{FF2B5EF4-FFF2-40B4-BE49-F238E27FC236}">
                  <a16:creationId xmlns:a16="http://schemas.microsoft.com/office/drawing/2014/main" id="{F6B152E8-84EC-A304-42F8-3E3CF6E2FE9E}"/>
                </a:ext>
              </a:extLst>
            </p:cNvPr>
            <p:cNvSpPr/>
            <p:nvPr/>
          </p:nvSpPr>
          <p:spPr>
            <a:xfrm>
              <a:off x="4263929" y="4594702"/>
              <a:ext cx="355847" cy="297828"/>
            </a:xfrm>
            <a:custGeom>
              <a:avLst/>
              <a:gdLst>
                <a:gd name="connsiteX0" fmla="*/ 91971 w 520995"/>
                <a:gd name="connsiteY0" fmla="*/ 0 h 436050"/>
                <a:gd name="connsiteX1" fmla="*/ 48080 w 520995"/>
                <a:gd name="connsiteY1" fmla="*/ 411994 h 436050"/>
                <a:gd name="connsiteX2" fmla="*/ 496421 w 520995"/>
                <a:gd name="connsiteY2" fmla="*/ 379625 h 436050"/>
                <a:gd name="connsiteX3" fmla="*/ 497896 w 520995"/>
                <a:gd name="connsiteY3" fmla="*/ 0 h 43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95" h="436050">
                  <a:moveTo>
                    <a:pt x="91971" y="0"/>
                  </a:moveTo>
                  <a:cubicBezTo>
                    <a:pt x="91971" y="0"/>
                    <a:pt x="-81537" y="376916"/>
                    <a:pt x="48080" y="411994"/>
                  </a:cubicBezTo>
                  <a:cubicBezTo>
                    <a:pt x="177696" y="447073"/>
                    <a:pt x="442003" y="449713"/>
                    <a:pt x="496421" y="379625"/>
                  </a:cubicBezTo>
                  <a:cubicBezTo>
                    <a:pt x="550840" y="309536"/>
                    <a:pt x="497896" y="0"/>
                    <a:pt x="497896" y="0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57">
              <a:extLst>
                <a:ext uri="{FF2B5EF4-FFF2-40B4-BE49-F238E27FC236}">
                  <a16:creationId xmlns:a16="http://schemas.microsoft.com/office/drawing/2014/main" id="{0758C797-CDCC-4B86-3E4E-197DCC5B3555}"/>
                </a:ext>
              </a:extLst>
            </p:cNvPr>
            <p:cNvSpPr/>
            <p:nvPr/>
          </p:nvSpPr>
          <p:spPr>
            <a:xfrm>
              <a:off x="2757137" y="4232719"/>
              <a:ext cx="587449" cy="204225"/>
            </a:xfrm>
            <a:custGeom>
              <a:avLst/>
              <a:gdLst>
                <a:gd name="connsiteX0" fmla="*/ 853325 w 860085"/>
                <a:gd name="connsiteY0" fmla="*/ 173123 h 299006"/>
                <a:gd name="connsiteX1" fmla="*/ 533983 w 860085"/>
                <a:gd name="connsiteY1" fmla="*/ 37574 h 299006"/>
                <a:gd name="connsiteX2" fmla="*/ 15278 w 860085"/>
                <a:gd name="connsiteY2" fmla="*/ 69944 h 299006"/>
                <a:gd name="connsiteX3" fmla="*/ 125006 w 860085"/>
                <a:gd name="connsiteY3" fmla="*/ 291389 h 299006"/>
                <a:gd name="connsiteX4" fmla="*/ 853325 w 860085"/>
                <a:gd name="connsiteY4" fmla="*/ 173123 h 299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0085" h="299006">
                  <a:moveTo>
                    <a:pt x="853325" y="173123"/>
                  </a:moveTo>
                  <a:cubicBezTo>
                    <a:pt x="853325" y="173123"/>
                    <a:pt x="774870" y="87192"/>
                    <a:pt x="533983" y="37574"/>
                  </a:cubicBezTo>
                  <a:cubicBezTo>
                    <a:pt x="293095" y="-12043"/>
                    <a:pt x="51180" y="-22982"/>
                    <a:pt x="15278" y="69944"/>
                  </a:cubicBezTo>
                  <a:cubicBezTo>
                    <a:pt x="-20624" y="162870"/>
                    <a:pt x="3174" y="275959"/>
                    <a:pt x="125006" y="291389"/>
                  </a:cubicBezTo>
                  <a:cubicBezTo>
                    <a:pt x="246838" y="306820"/>
                    <a:pt x="935313" y="311963"/>
                    <a:pt x="853325" y="173123"/>
                  </a:cubicBez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8">
              <a:extLst>
                <a:ext uri="{FF2B5EF4-FFF2-40B4-BE49-F238E27FC236}">
                  <a16:creationId xmlns:a16="http://schemas.microsoft.com/office/drawing/2014/main" id="{F818EDF1-2A87-5DF9-5969-EB969C91A024}"/>
                </a:ext>
              </a:extLst>
            </p:cNvPr>
            <p:cNvSpPr/>
            <p:nvPr/>
          </p:nvSpPr>
          <p:spPr>
            <a:xfrm>
              <a:off x="3400963" y="4296793"/>
              <a:ext cx="674552" cy="197785"/>
            </a:xfrm>
            <a:custGeom>
              <a:avLst/>
              <a:gdLst>
                <a:gd name="connsiteX0" fmla="*/ 7602 w 987611"/>
                <a:gd name="connsiteY0" fmla="*/ 177313 h 289578"/>
                <a:gd name="connsiteX1" fmla="*/ 68227 w 987611"/>
                <a:gd name="connsiteY1" fmla="*/ 38130 h 289578"/>
                <a:gd name="connsiteX2" fmla="*/ 118530 w 987611"/>
                <a:gd name="connsiteY2" fmla="*/ 0 h 289578"/>
                <a:gd name="connsiteX3" fmla="*/ 862623 w 987611"/>
                <a:gd name="connsiteY3" fmla="*/ 0 h 289578"/>
                <a:gd name="connsiteX4" fmla="*/ 911590 w 987611"/>
                <a:gd name="connsiteY4" fmla="*/ 35250 h 289578"/>
                <a:gd name="connsiteX5" fmla="*/ 978730 w 987611"/>
                <a:gd name="connsiteY5" fmla="*/ 174399 h 289578"/>
                <a:gd name="connsiteX6" fmla="*/ 929764 w 987611"/>
                <a:gd name="connsiteY6" fmla="*/ 289579 h 289578"/>
                <a:gd name="connsiteX7" fmla="*/ 57769 w 987611"/>
                <a:gd name="connsiteY7" fmla="*/ 289579 h 289578"/>
                <a:gd name="connsiteX8" fmla="*/ 7602 w 987611"/>
                <a:gd name="connsiteY8" fmla="*/ 177313 h 28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7611" h="289578">
                  <a:moveTo>
                    <a:pt x="7602" y="177313"/>
                  </a:moveTo>
                  <a:lnTo>
                    <a:pt x="68227" y="38130"/>
                  </a:lnTo>
                  <a:cubicBezTo>
                    <a:pt x="78514" y="14573"/>
                    <a:pt x="97717" y="0"/>
                    <a:pt x="118530" y="0"/>
                  </a:cubicBezTo>
                  <a:lnTo>
                    <a:pt x="862623" y="0"/>
                  </a:lnTo>
                  <a:cubicBezTo>
                    <a:pt x="882512" y="0"/>
                    <a:pt x="901028" y="13305"/>
                    <a:pt x="911590" y="35250"/>
                  </a:cubicBezTo>
                  <a:lnTo>
                    <a:pt x="978730" y="174399"/>
                  </a:lnTo>
                  <a:cubicBezTo>
                    <a:pt x="1002733" y="224497"/>
                    <a:pt x="975301" y="289579"/>
                    <a:pt x="929764" y="289579"/>
                  </a:cubicBezTo>
                  <a:lnTo>
                    <a:pt x="57769" y="289579"/>
                  </a:lnTo>
                  <a:cubicBezTo>
                    <a:pt x="13603" y="289579"/>
                    <a:pt x="-14240" y="227583"/>
                    <a:pt x="7602" y="177313"/>
                  </a:cubicBezTo>
                  <a:close/>
                </a:path>
              </a:pathLst>
            </a:custGeom>
            <a:solidFill>
              <a:srgbClr val="76467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9">
              <a:extLst>
                <a:ext uri="{FF2B5EF4-FFF2-40B4-BE49-F238E27FC236}">
                  <a16:creationId xmlns:a16="http://schemas.microsoft.com/office/drawing/2014/main" id="{D3605734-CA0A-CB0F-2CAD-E26CA2438241}"/>
                </a:ext>
              </a:extLst>
            </p:cNvPr>
            <p:cNvSpPr/>
            <p:nvPr/>
          </p:nvSpPr>
          <p:spPr>
            <a:xfrm>
              <a:off x="3091455" y="4011133"/>
              <a:ext cx="1217236" cy="214930"/>
            </a:xfrm>
            <a:custGeom>
              <a:avLst/>
              <a:gdLst>
                <a:gd name="connsiteX0" fmla="*/ 922058 w 1782154"/>
                <a:gd name="connsiteY0" fmla="*/ 314679 h 314679"/>
                <a:gd name="connsiteX1" fmla="*/ 422281 w 1782154"/>
                <a:gd name="connsiteY1" fmla="*/ 298769 h 314679"/>
                <a:gd name="connsiteX2" fmla="*/ 187326 w 1782154"/>
                <a:gd name="connsiteY2" fmla="*/ 249357 h 314679"/>
                <a:gd name="connsiteX3" fmla="*/ 0 w 1782154"/>
                <a:gd name="connsiteY3" fmla="*/ 1715 h 314679"/>
                <a:gd name="connsiteX4" fmla="*/ 1989 w 1782154"/>
                <a:gd name="connsiteY4" fmla="*/ 0 h 314679"/>
                <a:gd name="connsiteX5" fmla="*/ 189487 w 1782154"/>
                <a:gd name="connsiteY5" fmla="*/ 247814 h 314679"/>
                <a:gd name="connsiteX6" fmla="*/ 422659 w 1782154"/>
                <a:gd name="connsiteY6" fmla="*/ 296129 h 314679"/>
                <a:gd name="connsiteX7" fmla="*/ 1134210 w 1782154"/>
                <a:gd name="connsiteY7" fmla="*/ 309845 h 314679"/>
                <a:gd name="connsiteX8" fmla="*/ 1573500 w 1782154"/>
                <a:gd name="connsiteY8" fmla="*/ 279566 h 314679"/>
                <a:gd name="connsiteX9" fmla="*/ 1666425 w 1782154"/>
                <a:gd name="connsiteY9" fmla="*/ 158694 h 314679"/>
                <a:gd name="connsiteX10" fmla="*/ 1780097 w 1782154"/>
                <a:gd name="connsiteY10" fmla="*/ 5932 h 314679"/>
                <a:gd name="connsiteX11" fmla="*/ 1782154 w 1782154"/>
                <a:gd name="connsiteY11" fmla="*/ 7647 h 314679"/>
                <a:gd name="connsiteX12" fmla="*/ 1668586 w 1782154"/>
                <a:gd name="connsiteY12" fmla="*/ 160169 h 314679"/>
                <a:gd name="connsiteX13" fmla="*/ 1575420 w 1782154"/>
                <a:gd name="connsiteY13" fmla="*/ 281384 h 314679"/>
                <a:gd name="connsiteX14" fmla="*/ 922058 w 1782154"/>
                <a:gd name="connsiteY14" fmla="*/ 314679 h 314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82154" h="314679">
                  <a:moveTo>
                    <a:pt x="922058" y="314679"/>
                  </a:moveTo>
                  <a:cubicBezTo>
                    <a:pt x="744916" y="314679"/>
                    <a:pt x="563419" y="310085"/>
                    <a:pt x="422281" y="298769"/>
                  </a:cubicBezTo>
                  <a:cubicBezTo>
                    <a:pt x="281144" y="287453"/>
                    <a:pt x="202414" y="270857"/>
                    <a:pt x="187326" y="249357"/>
                  </a:cubicBezTo>
                  <a:cubicBezTo>
                    <a:pt x="73518" y="87405"/>
                    <a:pt x="720" y="2469"/>
                    <a:pt x="0" y="1715"/>
                  </a:cubicBezTo>
                  <a:lnTo>
                    <a:pt x="1989" y="0"/>
                  </a:lnTo>
                  <a:cubicBezTo>
                    <a:pt x="2709" y="823"/>
                    <a:pt x="75610" y="85725"/>
                    <a:pt x="189487" y="247814"/>
                  </a:cubicBezTo>
                  <a:cubicBezTo>
                    <a:pt x="203888" y="268388"/>
                    <a:pt x="284470" y="285019"/>
                    <a:pt x="422659" y="296129"/>
                  </a:cubicBezTo>
                  <a:cubicBezTo>
                    <a:pt x="596372" y="310050"/>
                    <a:pt x="862359" y="315228"/>
                    <a:pt x="1134210" y="309845"/>
                  </a:cubicBezTo>
                  <a:cubicBezTo>
                    <a:pt x="1380207" y="304975"/>
                    <a:pt x="1560847" y="292700"/>
                    <a:pt x="1573500" y="279566"/>
                  </a:cubicBezTo>
                  <a:cubicBezTo>
                    <a:pt x="1608921" y="243253"/>
                    <a:pt x="1635564" y="204128"/>
                    <a:pt x="1666425" y="158694"/>
                  </a:cubicBezTo>
                  <a:cubicBezTo>
                    <a:pt x="1696361" y="114632"/>
                    <a:pt x="1730342" y="64671"/>
                    <a:pt x="1780097" y="5932"/>
                  </a:cubicBezTo>
                  <a:lnTo>
                    <a:pt x="1782154" y="7647"/>
                  </a:lnTo>
                  <a:cubicBezTo>
                    <a:pt x="1732434" y="66248"/>
                    <a:pt x="1698521" y="116175"/>
                    <a:pt x="1668586" y="160169"/>
                  </a:cubicBezTo>
                  <a:cubicBezTo>
                    <a:pt x="1637725" y="205706"/>
                    <a:pt x="1610979" y="244934"/>
                    <a:pt x="1575420" y="281384"/>
                  </a:cubicBezTo>
                  <a:cubicBezTo>
                    <a:pt x="1557898" y="299180"/>
                    <a:pt x="1247367" y="314679"/>
                    <a:pt x="922058" y="314679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60">
              <a:extLst>
                <a:ext uri="{FF2B5EF4-FFF2-40B4-BE49-F238E27FC236}">
                  <a16:creationId xmlns:a16="http://schemas.microsoft.com/office/drawing/2014/main" id="{8EB9EB95-F2CC-20AE-6496-8D4DE029431D}"/>
                </a:ext>
              </a:extLst>
            </p:cNvPr>
            <p:cNvSpPr/>
            <p:nvPr/>
          </p:nvSpPr>
          <p:spPr>
            <a:xfrm>
              <a:off x="2631261" y="4541889"/>
              <a:ext cx="2137699" cy="210129"/>
            </a:xfrm>
            <a:custGeom>
              <a:avLst/>
              <a:gdLst>
                <a:gd name="connsiteX0" fmla="*/ 3080378 w 3129805"/>
                <a:gd name="connsiteY0" fmla="*/ 307650 h 307649"/>
                <a:gd name="connsiteX1" fmla="*/ 52331 w 3129805"/>
                <a:gd name="connsiteY1" fmla="*/ 307650 h 307649"/>
                <a:gd name="connsiteX2" fmla="*/ 16258 w 3129805"/>
                <a:gd name="connsiteY2" fmla="*/ 259129 h 307649"/>
                <a:gd name="connsiteX3" fmla="*/ 279 w 3129805"/>
                <a:gd name="connsiteY3" fmla="*/ 62030 h 307649"/>
                <a:gd name="connsiteX4" fmla="*/ 36352 w 3129805"/>
                <a:gd name="connsiteY4" fmla="*/ 0 h 307649"/>
                <a:gd name="connsiteX5" fmla="*/ 3093443 w 3129805"/>
                <a:gd name="connsiteY5" fmla="*/ 0 h 307649"/>
                <a:gd name="connsiteX6" fmla="*/ 3129619 w 3129805"/>
                <a:gd name="connsiteY6" fmla="*/ 60762 h 307649"/>
                <a:gd name="connsiteX7" fmla="*/ 3116726 w 3129805"/>
                <a:gd name="connsiteY7" fmla="*/ 257861 h 307649"/>
                <a:gd name="connsiteX8" fmla="*/ 3080378 w 3129805"/>
                <a:gd name="connsiteY8" fmla="*/ 307650 h 30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29805" h="307649">
                  <a:moveTo>
                    <a:pt x="3080378" y="307650"/>
                  </a:moveTo>
                  <a:lnTo>
                    <a:pt x="52331" y="307650"/>
                  </a:lnTo>
                  <a:cubicBezTo>
                    <a:pt x="33986" y="307650"/>
                    <a:pt x="18521" y="286836"/>
                    <a:pt x="16258" y="259129"/>
                  </a:cubicBezTo>
                  <a:lnTo>
                    <a:pt x="279" y="62030"/>
                  </a:lnTo>
                  <a:cubicBezTo>
                    <a:pt x="-2395" y="29078"/>
                    <a:pt x="14509" y="0"/>
                    <a:pt x="36352" y="0"/>
                  </a:cubicBezTo>
                  <a:lnTo>
                    <a:pt x="3093443" y="0"/>
                  </a:lnTo>
                  <a:cubicBezTo>
                    <a:pt x="3114943" y="0"/>
                    <a:pt x="3131779" y="28221"/>
                    <a:pt x="3129619" y="60762"/>
                  </a:cubicBezTo>
                  <a:lnTo>
                    <a:pt x="3116726" y="257861"/>
                  </a:lnTo>
                  <a:cubicBezTo>
                    <a:pt x="3114703" y="286184"/>
                    <a:pt x="3099066" y="307650"/>
                    <a:pt x="3080378" y="30765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61">
              <a:extLst>
                <a:ext uri="{FF2B5EF4-FFF2-40B4-BE49-F238E27FC236}">
                  <a16:creationId xmlns:a16="http://schemas.microsoft.com/office/drawing/2014/main" id="{04C85856-1B7C-462F-7491-3B2DDF7A3555}"/>
                </a:ext>
              </a:extLst>
            </p:cNvPr>
            <p:cNvSpPr/>
            <p:nvPr/>
          </p:nvSpPr>
          <p:spPr>
            <a:xfrm>
              <a:off x="2630141" y="4540788"/>
              <a:ext cx="2139946" cy="212401"/>
            </a:xfrm>
            <a:custGeom>
              <a:avLst/>
              <a:gdLst>
                <a:gd name="connsiteX0" fmla="*/ 3082018 w 3133095"/>
                <a:gd name="connsiteY0" fmla="*/ 310976 h 310976"/>
                <a:gd name="connsiteX1" fmla="*/ 53971 w 3133095"/>
                <a:gd name="connsiteY1" fmla="*/ 310976 h 310976"/>
                <a:gd name="connsiteX2" fmla="*/ 16252 w 3133095"/>
                <a:gd name="connsiteY2" fmla="*/ 260982 h 310976"/>
                <a:gd name="connsiteX3" fmla="*/ 272 w 3133095"/>
                <a:gd name="connsiteY3" fmla="*/ 63848 h 310976"/>
                <a:gd name="connsiteX4" fmla="*/ 15737 w 3133095"/>
                <a:gd name="connsiteY4" fmla="*/ 10767 h 310976"/>
                <a:gd name="connsiteX5" fmla="*/ 37991 w 3133095"/>
                <a:gd name="connsiteY5" fmla="*/ 0 h 310976"/>
                <a:gd name="connsiteX6" fmla="*/ 3095117 w 3133095"/>
                <a:gd name="connsiteY6" fmla="*/ 0 h 310976"/>
                <a:gd name="connsiteX7" fmla="*/ 3117131 w 3133095"/>
                <a:gd name="connsiteY7" fmla="*/ 10527 h 310976"/>
                <a:gd name="connsiteX8" fmla="*/ 3132904 w 3133095"/>
                <a:gd name="connsiteY8" fmla="*/ 62511 h 310976"/>
                <a:gd name="connsiteX9" fmla="*/ 3120011 w 3133095"/>
                <a:gd name="connsiteY9" fmla="*/ 259610 h 310976"/>
                <a:gd name="connsiteX10" fmla="*/ 3082018 w 3133095"/>
                <a:gd name="connsiteY10" fmla="*/ 310976 h 310976"/>
                <a:gd name="connsiteX11" fmla="*/ 37820 w 3133095"/>
                <a:gd name="connsiteY11" fmla="*/ 3292 h 310976"/>
                <a:gd name="connsiteX12" fmla="*/ 17966 w 3133095"/>
                <a:gd name="connsiteY12" fmla="*/ 12996 h 310976"/>
                <a:gd name="connsiteX13" fmla="*/ 3393 w 3133095"/>
                <a:gd name="connsiteY13" fmla="*/ 63574 h 310976"/>
                <a:gd name="connsiteX14" fmla="*/ 19372 w 3133095"/>
                <a:gd name="connsiteY14" fmla="*/ 260707 h 310976"/>
                <a:gd name="connsiteX15" fmla="*/ 53662 w 3133095"/>
                <a:gd name="connsiteY15" fmla="*/ 307719 h 310976"/>
                <a:gd name="connsiteX16" fmla="*/ 3081881 w 3133095"/>
                <a:gd name="connsiteY16" fmla="*/ 307719 h 310976"/>
                <a:gd name="connsiteX17" fmla="*/ 3116445 w 3133095"/>
                <a:gd name="connsiteY17" fmla="*/ 259438 h 310976"/>
                <a:gd name="connsiteX18" fmla="*/ 3129338 w 3133095"/>
                <a:gd name="connsiteY18" fmla="*/ 62339 h 310976"/>
                <a:gd name="connsiteX19" fmla="*/ 3114456 w 3133095"/>
                <a:gd name="connsiteY19" fmla="*/ 12756 h 310976"/>
                <a:gd name="connsiteX20" fmla="*/ 3094808 w 3133095"/>
                <a:gd name="connsiteY20" fmla="*/ 3292 h 31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33095" h="310976">
                  <a:moveTo>
                    <a:pt x="3082018" y="310976"/>
                  </a:moveTo>
                  <a:lnTo>
                    <a:pt x="53971" y="310976"/>
                  </a:lnTo>
                  <a:cubicBezTo>
                    <a:pt x="34768" y="310976"/>
                    <a:pt x="18583" y="289476"/>
                    <a:pt x="16252" y="260982"/>
                  </a:cubicBezTo>
                  <a:lnTo>
                    <a:pt x="272" y="63848"/>
                  </a:lnTo>
                  <a:cubicBezTo>
                    <a:pt x="-1374" y="43274"/>
                    <a:pt x="4524" y="22906"/>
                    <a:pt x="15737" y="10767"/>
                  </a:cubicBezTo>
                  <a:cubicBezTo>
                    <a:pt x="21282" y="4172"/>
                    <a:pt x="29378" y="255"/>
                    <a:pt x="37991" y="0"/>
                  </a:cubicBezTo>
                  <a:lnTo>
                    <a:pt x="3095117" y="0"/>
                  </a:lnTo>
                  <a:cubicBezTo>
                    <a:pt x="3103612" y="245"/>
                    <a:pt x="3111607" y="4069"/>
                    <a:pt x="3117131" y="10527"/>
                  </a:cubicBezTo>
                  <a:cubicBezTo>
                    <a:pt x="3128206" y="22323"/>
                    <a:pt x="3134276" y="42246"/>
                    <a:pt x="3132904" y="62511"/>
                  </a:cubicBezTo>
                  <a:lnTo>
                    <a:pt x="3120011" y="259610"/>
                  </a:lnTo>
                  <a:cubicBezTo>
                    <a:pt x="3117919" y="288894"/>
                    <a:pt x="3101666" y="310976"/>
                    <a:pt x="3082018" y="310976"/>
                  </a:cubicBezTo>
                  <a:close/>
                  <a:moveTo>
                    <a:pt x="37820" y="3292"/>
                  </a:moveTo>
                  <a:cubicBezTo>
                    <a:pt x="30119" y="3540"/>
                    <a:pt x="22893" y="7072"/>
                    <a:pt x="17966" y="12996"/>
                  </a:cubicBezTo>
                  <a:cubicBezTo>
                    <a:pt x="7371" y="24449"/>
                    <a:pt x="1781" y="43857"/>
                    <a:pt x="3393" y="63574"/>
                  </a:cubicBezTo>
                  <a:lnTo>
                    <a:pt x="19372" y="260707"/>
                  </a:lnTo>
                  <a:cubicBezTo>
                    <a:pt x="21532" y="287488"/>
                    <a:pt x="36345" y="307719"/>
                    <a:pt x="53662" y="307719"/>
                  </a:cubicBezTo>
                  <a:lnTo>
                    <a:pt x="3081881" y="307719"/>
                  </a:lnTo>
                  <a:cubicBezTo>
                    <a:pt x="3099780" y="307719"/>
                    <a:pt x="3114627" y="286939"/>
                    <a:pt x="3116445" y="259438"/>
                  </a:cubicBezTo>
                  <a:lnTo>
                    <a:pt x="3129338" y="62339"/>
                  </a:lnTo>
                  <a:cubicBezTo>
                    <a:pt x="3130607" y="42897"/>
                    <a:pt x="3124880" y="23900"/>
                    <a:pt x="3114456" y="12756"/>
                  </a:cubicBezTo>
                  <a:cubicBezTo>
                    <a:pt x="3109527" y="6981"/>
                    <a:pt x="3102396" y="3546"/>
                    <a:pt x="3094808" y="3292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62">
              <a:extLst>
                <a:ext uri="{FF2B5EF4-FFF2-40B4-BE49-F238E27FC236}">
                  <a16:creationId xmlns:a16="http://schemas.microsoft.com/office/drawing/2014/main" id="{85AD3319-B63E-BE5C-DA8D-915F1AD8B026}"/>
                </a:ext>
              </a:extLst>
            </p:cNvPr>
            <p:cNvSpPr/>
            <p:nvPr/>
          </p:nvSpPr>
          <p:spPr>
            <a:xfrm>
              <a:off x="4518742" y="3921457"/>
              <a:ext cx="188274" cy="99441"/>
            </a:xfrm>
            <a:custGeom>
              <a:avLst/>
              <a:gdLst>
                <a:gd name="connsiteX0" fmla="*/ 216 w 275652"/>
                <a:gd name="connsiteY0" fmla="*/ 101600 h 145592"/>
                <a:gd name="connsiteX1" fmla="*/ 148418 w 275652"/>
                <a:gd name="connsiteY1" fmla="*/ 67 h 145592"/>
                <a:gd name="connsiteX2" fmla="*/ 261575 w 275652"/>
                <a:gd name="connsiteY2" fmla="*/ 101600 h 145592"/>
                <a:gd name="connsiteX3" fmla="*/ 216 w 275652"/>
                <a:gd name="connsiteY3" fmla="*/ 101600 h 1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652" h="145592">
                  <a:moveTo>
                    <a:pt x="216" y="101600"/>
                  </a:moveTo>
                  <a:cubicBezTo>
                    <a:pt x="216" y="101600"/>
                    <a:pt x="16847" y="-3019"/>
                    <a:pt x="148418" y="67"/>
                  </a:cubicBezTo>
                  <a:cubicBezTo>
                    <a:pt x="279989" y="3153"/>
                    <a:pt x="292436" y="48073"/>
                    <a:pt x="261575" y="101600"/>
                  </a:cubicBezTo>
                  <a:cubicBezTo>
                    <a:pt x="230714" y="155126"/>
                    <a:pt x="-8185" y="165173"/>
                    <a:pt x="216" y="10160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63">
              <a:extLst>
                <a:ext uri="{FF2B5EF4-FFF2-40B4-BE49-F238E27FC236}">
                  <a16:creationId xmlns:a16="http://schemas.microsoft.com/office/drawing/2014/main" id="{FB1C9684-E118-8A18-7029-F2F0F95A387B}"/>
                </a:ext>
              </a:extLst>
            </p:cNvPr>
            <p:cNvSpPr/>
            <p:nvPr/>
          </p:nvSpPr>
          <p:spPr>
            <a:xfrm>
              <a:off x="2647150" y="3921457"/>
              <a:ext cx="188278" cy="99441"/>
            </a:xfrm>
            <a:custGeom>
              <a:avLst/>
              <a:gdLst>
                <a:gd name="connsiteX0" fmla="*/ 275442 w 275658"/>
                <a:gd name="connsiteY0" fmla="*/ 101600 h 145592"/>
                <a:gd name="connsiteX1" fmla="*/ 127241 w 275658"/>
                <a:gd name="connsiteY1" fmla="*/ 67 h 145592"/>
                <a:gd name="connsiteX2" fmla="*/ 14084 w 275658"/>
                <a:gd name="connsiteY2" fmla="*/ 101600 h 145592"/>
                <a:gd name="connsiteX3" fmla="*/ 275442 w 275658"/>
                <a:gd name="connsiteY3" fmla="*/ 101600 h 1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658" h="145592">
                  <a:moveTo>
                    <a:pt x="275442" y="101600"/>
                  </a:moveTo>
                  <a:cubicBezTo>
                    <a:pt x="275442" y="101600"/>
                    <a:pt x="258846" y="-3019"/>
                    <a:pt x="127241" y="67"/>
                  </a:cubicBezTo>
                  <a:cubicBezTo>
                    <a:pt x="-4364" y="3153"/>
                    <a:pt x="-16777" y="48073"/>
                    <a:pt x="14084" y="101600"/>
                  </a:cubicBezTo>
                  <a:cubicBezTo>
                    <a:pt x="44945" y="155126"/>
                    <a:pt x="283844" y="165173"/>
                    <a:pt x="275442" y="10160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64">
              <a:extLst>
                <a:ext uri="{FF2B5EF4-FFF2-40B4-BE49-F238E27FC236}">
                  <a16:creationId xmlns:a16="http://schemas.microsoft.com/office/drawing/2014/main" id="{2E23B20B-2408-8349-27EA-BAB63CB46FE5}"/>
                </a:ext>
              </a:extLst>
            </p:cNvPr>
            <p:cNvSpPr/>
            <p:nvPr/>
          </p:nvSpPr>
          <p:spPr>
            <a:xfrm>
              <a:off x="4593573" y="3937628"/>
              <a:ext cx="89905" cy="24775"/>
            </a:xfrm>
            <a:custGeom>
              <a:avLst/>
              <a:gdLst>
                <a:gd name="connsiteX0" fmla="*/ 1858 w 131630"/>
                <a:gd name="connsiteY0" fmla="*/ 15377 h 36274"/>
                <a:gd name="connsiteX1" fmla="*/ 73318 w 131630"/>
                <a:gd name="connsiteY1" fmla="*/ 907 h 36274"/>
                <a:gd name="connsiteX2" fmla="*/ 131611 w 131630"/>
                <a:gd name="connsiteY2" fmla="*/ 29813 h 36274"/>
                <a:gd name="connsiteX3" fmla="*/ 1858 w 131630"/>
                <a:gd name="connsiteY3" fmla="*/ 15377 h 3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630" h="36274">
                  <a:moveTo>
                    <a:pt x="1858" y="15377"/>
                  </a:moveTo>
                  <a:cubicBezTo>
                    <a:pt x="1858" y="15377"/>
                    <a:pt x="38891" y="-4408"/>
                    <a:pt x="73318" y="907"/>
                  </a:cubicBezTo>
                  <a:cubicBezTo>
                    <a:pt x="107745" y="6222"/>
                    <a:pt x="132434" y="11948"/>
                    <a:pt x="131611" y="29813"/>
                  </a:cubicBezTo>
                  <a:cubicBezTo>
                    <a:pt x="130788" y="47678"/>
                    <a:pt x="-18202" y="23710"/>
                    <a:pt x="1858" y="15377"/>
                  </a:cubicBezTo>
                  <a:close/>
                </a:path>
              </a:pathLst>
            </a:custGeom>
            <a:solidFill>
              <a:srgbClr val="FF9E8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65">
              <a:extLst>
                <a:ext uri="{FF2B5EF4-FFF2-40B4-BE49-F238E27FC236}">
                  <a16:creationId xmlns:a16="http://schemas.microsoft.com/office/drawing/2014/main" id="{1B6DB8C9-37C7-B0CA-F5D8-011C29DA359A}"/>
                </a:ext>
              </a:extLst>
            </p:cNvPr>
            <p:cNvSpPr/>
            <p:nvPr/>
          </p:nvSpPr>
          <p:spPr>
            <a:xfrm>
              <a:off x="4449320" y="4058849"/>
              <a:ext cx="264829" cy="116037"/>
            </a:xfrm>
            <a:custGeom>
              <a:avLst/>
              <a:gdLst>
                <a:gd name="connsiteX0" fmla="*/ 377172 w 387736"/>
                <a:gd name="connsiteY0" fmla="*/ 135845 h 169890"/>
                <a:gd name="connsiteX1" fmla="*/ 226296 w 387736"/>
                <a:gd name="connsiteY1" fmla="*/ 13361 h 169890"/>
                <a:gd name="connsiteX2" fmla="*/ 359 w 387736"/>
                <a:gd name="connsiteY2" fmla="*/ 14835 h 169890"/>
                <a:gd name="connsiteX3" fmla="*/ 203596 w 387736"/>
                <a:gd name="connsiteY3" fmla="*/ 108447 h 169890"/>
                <a:gd name="connsiteX4" fmla="*/ 377172 w 387736"/>
                <a:gd name="connsiteY4" fmla="*/ 135845 h 16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736" h="169890">
                  <a:moveTo>
                    <a:pt x="377172" y="135845"/>
                  </a:moveTo>
                  <a:cubicBezTo>
                    <a:pt x="377172" y="135845"/>
                    <a:pt x="307392" y="27694"/>
                    <a:pt x="226296" y="13361"/>
                  </a:cubicBezTo>
                  <a:cubicBezTo>
                    <a:pt x="145200" y="-972"/>
                    <a:pt x="9172" y="-8208"/>
                    <a:pt x="359" y="14835"/>
                  </a:cubicBezTo>
                  <a:cubicBezTo>
                    <a:pt x="-8453" y="37878"/>
                    <a:pt x="147394" y="55503"/>
                    <a:pt x="203596" y="108447"/>
                  </a:cubicBezTo>
                  <a:cubicBezTo>
                    <a:pt x="259797" y="161391"/>
                    <a:pt x="431762" y="201270"/>
                    <a:pt x="377172" y="135845"/>
                  </a:cubicBezTo>
                  <a:close/>
                </a:path>
              </a:pathLst>
            </a:custGeom>
            <a:solidFill>
              <a:srgbClr val="FF9E8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66">
              <a:extLst>
                <a:ext uri="{FF2B5EF4-FFF2-40B4-BE49-F238E27FC236}">
                  <a16:creationId xmlns:a16="http://schemas.microsoft.com/office/drawing/2014/main" id="{103E554E-D2D9-9277-AAC9-415EE0AE55F5}"/>
                </a:ext>
              </a:extLst>
            </p:cNvPr>
            <p:cNvSpPr/>
            <p:nvPr/>
          </p:nvSpPr>
          <p:spPr>
            <a:xfrm>
              <a:off x="4590747" y="4567371"/>
              <a:ext cx="156002" cy="79585"/>
            </a:xfrm>
            <a:custGeom>
              <a:avLst/>
              <a:gdLst>
                <a:gd name="connsiteX0" fmla="*/ 6853 w 228402"/>
                <a:gd name="connsiteY0" fmla="*/ 6308 h 116521"/>
                <a:gd name="connsiteX1" fmla="*/ 197471 w 228402"/>
                <a:gd name="connsiteY1" fmla="*/ 15326 h 116521"/>
                <a:gd name="connsiteX2" fmla="*/ 211598 w 228402"/>
                <a:gd name="connsiteY2" fmla="*/ 116516 h 116521"/>
                <a:gd name="connsiteX3" fmla="*/ 117644 w 228402"/>
                <a:gd name="connsiteY3" fmla="*/ 58223 h 116521"/>
                <a:gd name="connsiteX4" fmla="*/ 6853 w 228402"/>
                <a:gd name="connsiteY4" fmla="*/ 6308 h 116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402" h="116521">
                  <a:moveTo>
                    <a:pt x="6853" y="6308"/>
                  </a:moveTo>
                  <a:cubicBezTo>
                    <a:pt x="6853" y="6308"/>
                    <a:pt x="172782" y="-12723"/>
                    <a:pt x="197471" y="15326"/>
                  </a:cubicBezTo>
                  <a:cubicBezTo>
                    <a:pt x="222160" y="43376"/>
                    <a:pt x="245134" y="117270"/>
                    <a:pt x="211598" y="116516"/>
                  </a:cubicBezTo>
                  <a:cubicBezTo>
                    <a:pt x="178063" y="115762"/>
                    <a:pt x="160163" y="74888"/>
                    <a:pt x="117644" y="58223"/>
                  </a:cubicBezTo>
                  <a:cubicBezTo>
                    <a:pt x="75124" y="41558"/>
                    <a:pt x="-27300" y="9737"/>
                    <a:pt x="6853" y="6308"/>
                  </a:cubicBezTo>
                  <a:close/>
                </a:path>
              </a:pathLst>
            </a:custGeom>
            <a:solidFill>
              <a:srgbClr val="FF9E8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67">
              <a:extLst>
                <a:ext uri="{FF2B5EF4-FFF2-40B4-BE49-F238E27FC236}">
                  <a16:creationId xmlns:a16="http://schemas.microsoft.com/office/drawing/2014/main" id="{E73AB51B-7322-982A-DBCD-DF135B5EC15B}"/>
                </a:ext>
              </a:extLst>
            </p:cNvPr>
            <p:cNvSpPr/>
            <p:nvPr/>
          </p:nvSpPr>
          <p:spPr>
            <a:xfrm>
              <a:off x="3872412" y="3667494"/>
              <a:ext cx="409042" cy="178505"/>
            </a:xfrm>
            <a:custGeom>
              <a:avLst/>
              <a:gdLst>
                <a:gd name="connsiteX0" fmla="*/ 597162 w 598878"/>
                <a:gd name="connsiteY0" fmla="*/ 184156 h 261348"/>
                <a:gd name="connsiteX1" fmla="*/ 453384 w 598878"/>
                <a:gd name="connsiteY1" fmla="*/ 20695 h 261348"/>
                <a:gd name="connsiteX2" fmla="*/ 207 w 598878"/>
                <a:gd name="connsiteY2" fmla="*/ 20695 h 261348"/>
                <a:gd name="connsiteX3" fmla="*/ 469020 w 598878"/>
                <a:gd name="connsiteY3" fmla="*/ 224824 h 261348"/>
                <a:gd name="connsiteX4" fmla="*/ 597162 w 598878"/>
                <a:gd name="connsiteY4" fmla="*/ 184156 h 26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8878" h="261348">
                  <a:moveTo>
                    <a:pt x="597162" y="184156"/>
                  </a:moveTo>
                  <a:cubicBezTo>
                    <a:pt x="597162" y="184156"/>
                    <a:pt x="603403" y="36366"/>
                    <a:pt x="453384" y="20695"/>
                  </a:cubicBezTo>
                  <a:cubicBezTo>
                    <a:pt x="303365" y="5025"/>
                    <a:pt x="-9188" y="-16749"/>
                    <a:pt x="207" y="20695"/>
                  </a:cubicBezTo>
                  <a:cubicBezTo>
                    <a:pt x="9603" y="58140"/>
                    <a:pt x="412750" y="157135"/>
                    <a:pt x="469020" y="224824"/>
                  </a:cubicBezTo>
                  <a:cubicBezTo>
                    <a:pt x="525290" y="292512"/>
                    <a:pt x="612181" y="258668"/>
                    <a:pt x="597162" y="184156"/>
                  </a:cubicBezTo>
                  <a:close/>
                </a:path>
              </a:pathLst>
            </a:custGeom>
            <a:solidFill>
              <a:srgbClr val="76467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8">
              <a:extLst>
                <a:ext uri="{FF2B5EF4-FFF2-40B4-BE49-F238E27FC236}">
                  <a16:creationId xmlns:a16="http://schemas.microsoft.com/office/drawing/2014/main" id="{97F1663B-3635-89B9-1D9D-7F4A112DFF59}"/>
                </a:ext>
              </a:extLst>
            </p:cNvPr>
            <p:cNvSpPr/>
            <p:nvPr/>
          </p:nvSpPr>
          <p:spPr>
            <a:xfrm>
              <a:off x="3542258" y="2564400"/>
              <a:ext cx="533356" cy="871497"/>
            </a:xfrm>
            <a:custGeom>
              <a:avLst/>
              <a:gdLst>
                <a:gd name="connsiteX0" fmla="*/ 448299 w 780886"/>
                <a:gd name="connsiteY0" fmla="*/ 4286 h 1275959"/>
                <a:gd name="connsiteX1" fmla="*/ 1329 w 780886"/>
                <a:gd name="connsiteY1" fmla="*/ 835133 h 1275959"/>
                <a:gd name="connsiteX2" fmla="*/ 9901 w 780886"/>
                <a:gd name="connsiteY2" fmla="*/ 851009 h 1275959"/>
                <a:gd name="connsiteX3" fmla="*/ 327667 w 780886"/>
                <a:gd name="connsiteY3" fmla="*/ 788224 h 1275959"/>
                <a:gd name="connsiteX4" fmla="*/ 336343 w 780886"/>
                <a:gd name="connsiteY4" fmla="*/ 803929 h 1275959"/>
                <a:gd name="connsiteX5" fmla="*/ 101696 w 780886"/>
                <a:gd name="connsiteY5" fmla="*/ 1259986 h 1275959"/>
                <a:gd name="connsiteX6" fmla="*/ 114349 w 780886"/>
                <a:gd name="connsiteY6" fmla="*/ 1273359 h 1275959"/>
                <a:gd name="connsiteX7" fmla="*/ 778375 w 780886"/>
                <a:gd name="connsiteY7" fmla="*/ 521928 h 1275959"/>
                <a:gd name="connsiteX8" fmla="*/ 771311 w 780886"/>
                <a:gd name="connsiteY8" fmla="*/ 504268 h 1275959"/>
                <a:gd name="connsiteX9" fmla="*/ 345635 w 780886"/>
                <a:gd name="connsiteY9" fmla="*/ 565991 h 1275959"/>
                <a:gd name="connsiteX10" fmla="*/ 336411 w 780886"/>
                <a:gd name="connsiteY10" fmla="*/ 552652 h 1275959"/>
                <a:gd name="connsiteX11" fmla="*/ 463044 w 780886"/>
                <a:gd name="connsiteY11" fmla="*/ 13510 h 1275959"/>
                <a:gd name="connsiteX12" fmla="*/ 448299 w 780886"/>
                <a:gd name="connsiteY12" fmla="*/ 4286 h 1275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886" h="1275959">
                  <a:moveTo>
                    <a:pt x="448299" y="4286"/>
                  </a:moveTo>
                  <a:lnTo>
                    <a:pt x="1329" y="835133"/>
                  </a:lnTo>
                  <a:cubicBezTo>
                    <a:pt x="-2614" y="842436"/>
                    <a:pt x="2804" y="852278"/>
                    <a:pt x="9901" y="851009"/>
                  </a:cubicBezTo>
                  <a:lnTo>
                    <a:pt x="327667" y="788224"/>
                  </a:lnTo>
                  <a:cubicBezTo>
                    <a:pt x="334525" y="786818"/>
                    <a:pt x="340114" y="796625"/>
                    <a:pt x="336343" y="803929"/>
                  </a:cubicBezTo>
                  <a:lnTo>
                    <a:pt x="101696" y="1259986"/>
                  </a:lnTo>
                  <a:cubicBezTo>
                    <a:pt x="96655" y="1269793"/>
                    <a:pt x="107422" y="1281177"/>
                    <a:pt x="114349" y="1273359"/>
                  </a:cubicBezTo>
                  <a:lnTo>
                    <a:pt x="778375" y="521928"/>
                  </a:lnTo>
                  <a:cubicBezTo>
                    <a:pt x="784136" y="515378"/>
                    <a:pt x="779232" y="503103"/>
                    <a:pt x="771311" y="504268"/>
                  </a:cubicBezTo>
                  <a:lnTo>
                    <a:pt x="345635" y="565991"/>
                  </a:lnTo>
                  <a:cubicBezTo>
                    <a:pt x="339703" y="566848"/>
                    <a:pt x="334765" y="559715"/>
                    <a:pt x="336411" y="552652"/>
                  </a:cubicBezTo>
                  <a:lnTo>
                    <a:pt x="463044" y="13510"/>
                  </a:lnTo>
                  <a:cubicBezTo>
                    <a:pt x="465650" y="2434"/>
                    <a:pt x="453374" y="-5178"/>
                    <a:pt x="448299" y="4286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9">
              <a:extLst>
                <a:ext uri="{FF2B5EF4-FFF2-40B4-BE49-F238E27FC236}">
                  <a16:creationId xmlns:a16="http://schemas.microsoft.com/office/drawing/2014/main" id="{B17B2A5D-3645-CEE1-EE2A-463B9C8D12B6}"/>
                </a:ext>
              </a:extLst>
            </p:cNvPr>
            <p:cNvSpPr/>
            <p:nvPr/>
          </p:nvSpPr>
          <p:spPr>
            <a:xfrm>
              <a:off x="3992547" y="3088847"/>
              <a:ext cx="297524" cy="419760"/>
            </a:xfrm>
            <a:custGeom>
              <a:avLst/>
              <a:gdLst>
                <a:gd name="connsiteX0" fmla="*/ 372270 w 435604"/>
                <a:gd name="connsiteY0" fmla="*/ 1383 h 614571"/>
                <a:gd name="connsiteX1" fmla="*/ 28993 w 435604"/>
                <a:gd name="connsiteY1" fmla="*/ 365097 h 614571"/>
                <a:gd name="connsiteX2" fmla="*/ 30159 w 435604"/>
                <a:gd name="connsiteY2" fmla="*/ 374836 h 614571"/>
                <a:gd name="connsiteX3" fmla="*/ 184189 w 435604"/>
                <a:gd name="connsiteY3" fmla="*/ 393764 h 614571"/>
                <a:gd name="connsiteX4" fmla="*/ 185424 w 435604"/>
                <a:gd name="connsiteY4" fmla="*/ 403468 h 614571"/>
                <a:gd name="connsiteX5" fmla="*/ 1870 w 435604"/>
                <a:gd name="connsiteY5" fmla="*/ 604784 h 614571"/>
                <a:gd name="connsiteX6" fmla="*/ 5299 w 435604"/>
                <a:gd name="connsiteY6" fmla="*/ 613906 h 614571"/>
                <a:gd name="connsiteX7" fmla="*/ 432929 w 435604"/>
                <a:gd name="connsiteY7" fmla="*/ 327413 h 614571"/>
                <a:gd name="connsiteX8" fmla="*/ 432929 w 435604"/>
                <a:gd name="connsiteY8" fmla="*/ 317126 h 614571"/>
                <a:gd name="connsiteX9" fmla="*/ 230378 w 435604"/>
                <a:gd name="connsiteY9" fmla="*/ 279990 h 614571"/>
                <a:gd name="connsiteX10" fmla="*/ 228492 w 435604"/>
                <a:gd name="connsiteY10" fmla="*/ 271486 h 614571"/>
                <a:gd name="connsiteX11" fmla="*/ 377277 w 435604"/>
                <a:gd name="connsiteY11" fmla="*/ 8619 h 614571"/>
                <a:gd name="connsiteX12" fmla="*/ 372270 w 435604"/>
                <a:gd name="connsiteY12" fmla="*/ 1383 h 614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5604" h="614571">
                  <a:moveTo>
                    <a:pt x="372270" y="1383"/>
                  </a:moveTo>
                  <a:lnTo>
                    <a:pt x="28993" y="365097"/>
                  </a:lnTo>
                  <a:cubicBezTo>
                    <a:pt x="25976" y="368286"/>
                    <a:pt x="26730" y="374424"/>
                    <a:pt x="30159" y="374836"/>
                  </a:cubicBezTo>
                  <a:lnTo>
                    <a:pt x="184189" y="393764"/>
                  </a:lnTo>
                  <a:cubicBezTo>
                    <a:pt x="187618" y="394210"/>
                    <a:pt x="188373" y="400210"/>
                    <a:pt x="185424" y="403468"/>
                  </a:cubicBezTo>
                  <a:lnTo>
                    <a:pt x="1870" y="604784"/>
                  </a:lnTo>
                  <a:cubicBezTo>
                    <a:pt x="-2108" y="609139"/>
                    <a:pt x="841" y="616889"/>
                    <a:pt x="5299" y="613906"/>
                  </a:cubicBezTo>
                  <a:lnTo>
                    <a:pt x="432929" y="327413"/>
                  </a:lnTo>
                  <a:cubicBezTo>
                    <a:pt x="436633" y="324944"/>
                    <a:pt x="436358" y="317674"/>
                    <a:pt x="432929" y="317126"/>
                  </a:cubicBezTo>
                  <a:lnTo>
                    <a:pt x="230378" y="279990"/>
                  </a:lnTo>
                  <a:cubicBezTo>
                    <a:pt x="227566" y="279475"/>
                    <a:pt x="226538" y="274915"/>
                    <a:pt x="228492" y="271486"/>
                  </a:cubicBezTo>
                  <a:lnTo>
                    <a:pt x="377277" y="8619"/>
                  </a:lnTo>
                  <a:cubicBezTo>
                    <a:pt x="380397" y="3235"/>
                    <a:pt x="376180" y="-2766"/>
                    <a:pt x="372270" y="1383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70">
              <a:extLst>
                <a:ext uri="{FF2B5EF4-FFF2-40B4-BE49-F238E27FC236}">
                  <a16:creationId xmlns:a16="http://schemas.microsoft.com/office/drawing/2014/main" id="{26E1A002-5D0D-3A5F-A692-1273D058C07F}"/>
                </a:ext>
              </a:extLst>
            </p:cNvPr>
            <p:cNvSpPr/>
            <p:nvPr/>
          </p:nvSpPr>
          <p:spPr>
            <a:xfrm>
              <a:off x="3118192" y="3148566"/>
              <a:ext cx="285710" cy="368721"/>
            </a:xfrm>
            <a:custGeom>
              <a:avLst/>
              <a:gdLst>
                <a:gd name="connsiteX0" fmla="*/ 410017 w 418308"/>
                <a:gd name="connsiteY0" fmla="*/ 539845 h 539844"/>
                <a:gd name="connsiteX1" fmla="*/ 400827 w 418308"/>
                <a:gd name="connsiteY1" fmla="*/ 534084 h 539844"/>
                <a:gd name="connsiteX2" fmla="*/ 288767 w 418308"/>
                <a:gd name="connsiteY2" fmla="*/ 300501 h 539844"/>
                <a:gd name="connsiteX3" fmla="*/ 287087 w 418308"/>
                <a:gd name="connsiteY3" fmla="*/ 299643 h 539844"/>
                <a:gd name="connsiteX4" fmla="*/ 215867 w 418308"/>
                <a:gd name="connsiteY4" fmla="*/ 446336 h 539844"/>
                <a:gd name="connsiteX5" fmla="*/ 208391 w 418308"/>
                <a:gd name="connsiteY5" fmla="*/ 450828 h 539844"/>
                <a:gd name="connsiteX6" fmla="*/ 208392 w 418308"/>
                <a:gd name="connsiteY6" fmla="*/ 450828 h 539844"/>
                <a:gd name="connsiteX7" fmla="*/ 199168 w 418308"/>
                <a:gd name="connsiteY7" fmla="*/ 444896 h 539844"/>
                <a:gd name="connsiteX8" fmla="*/ 869 w 418308"/>
                <a:gd name="connsiteY8" fmla="*/ 11436 h 539844"/>
                <a:gd name="connsiteX9" fmla="*/ 3646 w 418308"/>
                <a:gd name="connsiteY9" fmla="*/ 1355 h 539844"/>
                <a:gd name="connsiteX10" fmla="*/ 16231 w 418308"/>
                <a:gd name="connsiteY10" fmla="*/ 3789 h 539844"/>
                <a:gd name="connsiteX11" fmla="*/ 194744 w 418308"/>
                <a:gd name="connsiteY11" fmla="*/ 219268 h 539844"/>
                <a:gd name="connsiteX12" fmla="*/ 196219 w 418308"/>
                <a:gd name="connsiteY12" fmla="*/ 219919 h 539844"/>
                <a:gd name="connsiteX13" fmla="*/ 300837 w 418308"/>
                <a:gd name="connsiteY13" fmla="*/ 29987 h 539844"/>
                <a:gd name="connsiteX14" fmla="*/ 309547 w 418308"/>
                <a:gd name="connsiteY14" fmla="*/ 26043 h 539844"/>
                <a:gd name="connsiteX15" fmla="*/ 318051 w 418308"/>
                <a:gd name="connsiteY15" fmla="*/ 33759 h 539844"/>
                <a:gd name="connsiteX16" fmla="*/ 418109 w 418308"/>
                <a:gd name="connsiteY16" fmla="*/ 530244 h 539844"/>
                <a:gd name="connsiteX17" fmla="*/ 412966 w 418308"/>
                <a:gd name="connsiteY17" fmla="*/ 539262 h 539844"/>
                <a:gd name="connsiteX18" fmla="*/ 410017 w 418308"/>
                <a:gd name="connsiteY18" fmla="*/ 539845 h 539844"/>
                <a:gd name="connsiteX19" fmla="*/ 287259 w 418308"/>
                <a:gd name="connsiteY19" fmla="*/ 291071 h 539844"/>
                <a:gd name="connsiteX20" fmla="*/ 287259 w 418308"/>
                <a:gd name="connsiteY20" fmla="*/ 291071 h 539844"/>
                <a:gd name="connsiteX21" fmla="*/ 296449 w 418308"/>
                <a:gd name="connsiteY21" fmla="*/ 296797 h 539844"/>
                <a:gd name="connsiteX22" fmla="*/ 408542 w 418308"/>
                <a:gd name="connsiteY22" fmla="*/ 530244 h 539844"/>
                <a:gd name="connsiteX23" fmla="*/ 410257 w 418308"/>
                <a:gd name="connsiteY23" fmla="*/ 531135 h 539844"/>
                <a:gd name="connsiteX24" fmla="*/ 309821 w 418308"/>
                <a:gd name="connsiteY24" fmla="*/ 35473 h 539844"/>
                <a:gd name="connsiteX25" fmla="*/ 308073 w 418308"/>
                <a:gd name="connsiteY25" fmla="*/ 34479 h 539844"/>
                <a:gd name="connsiteX26" fmla="*/ 203522 w 418308"/>
                <a:gd name="connsiteY26" fmla="*/ 224411 h 539844"/>
                <a:gd name="connsiteX27" fmla="*/ 197110 w 418308"/>
                <a:gd name="connsiteY27" fmla="*/ 228423 h 539844"/>
                <a:gd name="connsiteX28" fmla="*/ 188298 w 418308"/>
                <a:gd name="connsiteY28" fmla="*/ 224720 h 539844"/>
                <a:gd name="connsiteX29" fmla="*/ 9784 w 418308"/>
                <a:gd name="connsiteY29" fmla="*/ 9241 h 539844"/>
                <a:gd name="connsiteX30" fmla="*/ 9167 w 418308"/>
                <a:gd name="connsiteY30" fmla="*/ 8727 h 539844"/>
                <a:gd name="connsiteX31" fmla="*/ 206951 w 418308"/>
                <a:gd name="connsiteY31" fmla="*/ 441364 h 539844"/>
                <a:gd name="connsiteX32" fmla="*/ 208597 w 418308"/>
                <a:gd name="connsiteY32" fmla="*/ 442256 h 539844"/>
                <a:gd name="connsiteX33" fmla="*/ 279818 w 418308"/>
                <a:gd name="connsiteY33" fmla="*/ 295529 h 539844"/>
                <a:gd name="connsiteX34" fmla="*/ 287259 w 418308"/>
                <a:gd name="connsiteY34" fmla="*/ 291071 h 53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18308" h="539844">
                  <a:moveTo>
                    <a:pt x="410017" y="539845"/>
                  </a:moveTo>
                  <a:cubicBezTo>
                    <a:pt x="406108" y="539827"/>
                    <a:pt x="402547" y="537594"/>
                    <a:pt x="400827" y="534084"/>
                  </a:cubicBezTo>
                  <a:lnTo>
                    <a:pt x="288767" y="300501"/>
                  </a:lnTo>
                  <a:cubicBezTo>
                    <a:pt x="288425" y="299815"/>
                    <a:pt x="287430" y="298923"/>
                    <a:pt x="287087" y="299643"/>
                  </a:cubicBezTo>
                  <a:lnTo>
                    <a:pt x="215867" y="446336"/>
                  </a:lnTo>
                  <a:cubicBezTo>
                    <a:pt x="214484" y="449181"/>
                    <a:pt x="211553" y="450943"/>
                    <a:pt x="208391" y="450828"/>
                  </a:cubicBezTo>
                  <a:lnTo>
                    <a:pt x="208392" y="450828"/>
                  </a:lnTo>
                  <a:cubicBezTo>
                    <a:pt x="204432" y="450791"/>
                    <a:pt x="200844" y="448484"/>
                    <a:pt x="199168" y="444896"/>
                  </a:cubicBezTo>
                  <a:lnTo>
                    <a:pt x="869" y="11436"/>
                  </a:lnTo>
                  <a:cubicBezTo>
                    <a:pt x="-989" y="7867"/>
                    <a:pt x="223" y="3469"/>
                    <a:pt x="3646" y="1355"/>
                  </a:cubicBezTo>
                  <a:cubicBezTo>
                    <a:pt x="7851" y="-1146"/>
                    <a:pt x="13262" y="-99"/>
                    <a:pt x="16231" y="3789"/>
                  </a:cubicBezTo>
                  <a:lnTo>
                    <a:pt x="194744" y="219268"/>
                  </a:lnTo>
                  <a:cubicBezTo>
                    <a:pt x="195293" y="219919"/>
                    <a:pt x="195979" y="220331"/>
                    <a:pt x="196219" y="219919"/>
                  </a:cubicBezTo>
                  <a:lnTo>
                    <a:pt x="300837" y="29987"/>
                  </a:lnTo>
                  <a:cubicBezTo>
                    <a:pt x="302623" y="26972"/>
                    <a:pt x="306104" y="25396"/>
                    <a:pt x="309547" y="26043"/>
                  </a:cubicBezTo>
                  <a:cubicBezTo>
                    <a:pt x="313721" y="26573"/>
                    <a:pt x="317119" y="29656"/>
                    <a:pt x="318051" y="33759"/>
                  </a:cubicBezTo>
                  <a:lnTo>
                    <a:pt x="418109" y="530244"/>
                  </a:lnTo>
                  <a:cubicBezTo>
                    <a:pt x="419011" y="534132"/>
                    <a:pt x="416771" y="538059"/>
                    <a:pt x="412966" y="539262"/>
                  </a:cubicBezTo>
                  <a:cubicBezTo>
                    <a:pt x="412021" y="539615"/>
                    <a:pt x="411025" y="539812"/>
                    <a:pt x="410017" y="539845"/>
                  </a:cubicBezTo>
                  <a:close/>
                  <a:moveTo>
                    <a:pt x="287259" y="291071"/>
                  </a:moveTo>
                  <a:lnTo>
                    <a:pt x="287259" y="291071"/>
                  </a:lnTo>
                  <a:cubicBezTo>
                    <a:pt x="291160" y="291083"/>
                    <a:pt x="294719" y="293301"/>
                    <a:pt x="296449" y="296797"/>
                  </a:cubicBezTo>
                  <a:lnTo>
                    <a:pt x="408542" y="530244"/>
                  </a:lnTo>
                  <a:cubicBezTo>
                    <a:pt x="408876" y="530865"/>
                    <a:pt x="409556" y="531219"/>
                    <a:pt x="410257" y="531135"/>
                  </a:cubicBezTo>
                  <a:lnTo>
                    <a:pt x="309821" y="35473"/>
                  </a:lnTo>
                  <a:cubicBezTo>
                    <a:pt x="308758" y="34513"/>
                    <a:pt x="308415" y="34788"/>
                    <a:pt x="308073" y="34479"/>
                  </a:cubicBezTo>
                  <a:lnTo>
                    <a:pt x="203522" y="224411"/>
                  </a:lnTo>
                  <a:cubicBezTo>
                    <a:pt x="202212" y="226758"/>
                    <a:pt x="199793" y="228271"/>
                    <a:pt x="197110" y="228423"/>
                  </a:cubicBezTo>
                  <a:cubicBezTo>
                    <a:pt x="193707" y="228967"/>
                    <a:pt x="190291" y="227531"/>
                    <a:pt x="188298" y="224720"/>
                  </a:cubicBezTo>
                  <a:lnTo>
                    <a:pt x="9784" y="9241"/>
                  </a:lnTo>
                  <a:cubicBezTo>
                    <a:pt x="9614" y="9031"/>
                    <a:pt x="9404" y="8856"/>
                    <a:pt x="9167" y="8727"/>
                  </a:cubicBezTo>
                  <a:lnTo>
                    <a:pt x="206951" y="441364"/>
                  </a:lnTo>
                  <a:cubicBezTo>
                    <a:pt x="207275" y="441961"/>
                    <a:pt x="207920" y="442311"/>
                    <a:pt x="208597" y="442256"/>
                  </a:cubicBezTo>
                  <a:lnTo>
                    <a:pt x="279818" y="295529"/>
                  </a:lnTo>
                  <a:cubicBezTo>
                    <a:pt x="281212" y="292715"/>
                    <a:pt x="284120" y="290973"/>
                    <a:pt x="287259" y="291071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71">
              <a:extLst>
                <a:ext uri="{FF2B5EF4-FFF2-40B4-BE49-F238E27FC236}">
                  <a16:creationId xmlns:a16="http://schemas.microsoft.com/office/drawing/2014/main" id="{75199F97-4A41-F3C8-E39B-D2F65A5CC968}"/>
                </a:ext>
              </a:extLst>
            </p:cNvPr>
            <p:cNvSpPr/>
            <p:nvPr/>
          </p:nvSpPr>
          <p:spPr>
            <a:xfrm>
              <a:off x="698718" y="4265019"/>
              <a:ext cx="429309" cy="251186"/>
            </a:xfrm>
            <a:custGeom>
              <a:avLst/>
              <a:gdLst>
                <a:gd name="connsiteX0" fmla="*/ 393342 w 628551"/>
                <a:gd name="connsiteY0" fmla="*/ 366686 h 367762"/>
                <a:gd name="connsiteX1" fmla="*/ 380929 w 628551"/>
                <a:gd name="connsiteY1" fmla="*/ 365726 h 367762"/>
                <a:gd name="connsiteX2" fmla="*/ 356034 w 628551"/>
                <a:gd name="connsiteY2" fmla="*/ 362811 h 367762"/>
                <a:gd name="connsiteX3" fmla="*/ 307514 w 628551"/>
                <a:gd name="connsiteY3" fmla="*/ 358936 h 367762"/>
                <a:gd name="connsiteX4" fmla="*/ 294827 w 628551"/>
                <a:gd name="connsiteY4" fmla="*/ 358936 h 367762"/>
                <a:gd name="connsiteX5" fmla="*/ 287969 w 628551"/>
                <a:gd name="connsiteY5" fmla="*/ 358936 h 367762"/>
                <a:gd name="connsiteX6" fmla="*/ 173 w 628551"/>
                <a:gd name="connsiteY6" fmla="*/ 256066 h 367762"/>
                <a:gd name="connsiteX7" fmla="*/ 177658 w 628551"/>
                <a:gd name="connsiteY7" fmla="*/ 100253 h 367762"/>
                <a:gd name="connsiteX8" fmla="*/ 400783 w 628551"/>
                <a:gd name="connsiteY8" fmla="*/ 61505 h 367762"/>
                <a:gd name="connsiteX9" fmla="*/ 569147 w 628551"/>
                <a:gd name="connsiteY9" fmla="*/ 126313 h 367762"/>
                <a:gd name="connsiteX10" fmla="*/ 393342 w 628551"/>
                <a:gd name="connsiteY10" fmla="*/ 366686 h 367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8551" h="367762">
                  <a:moveTo>
                    <a:pt x="393342" y="366686"/>
                  </a:moveTo>
                  <a:cubicBezTo>
                    <a:pt x="389261" y="366446"/>
                    <a:pt x="385146" y="366103"/>
                    <a:pt x="380929" y="365726"/>
                  </a:cubicBezTo>
                  <a:cubicBezTo>
                    <a:pt x="372802" y="364972"/>
                    <a:pt x="364538" y="364011"/>
                    <a:pt x="356034" y="362811"/>
                  </a:cubicBezTo>
                  <a:cubicBezTo>
                    <a:pt x="339946" y="360616"/>
                    <a:pt x="323747" y="359322"/>
                    <a:pt x="307514" y="358936"/>
                  </a:cubicBezTo>
                  <a:cubicBezTo>
                    <a:pt x="303296" y="358936"/>
                    <a:pt x="299113" y="358936"/>
                    <a:pt x="294827" y="358936"/>
                  </a:cubicBezTo>
                  <a:cubicBezTo>
                    <a:pt x="292563" y="358936"/>
                    <a:pt x="290300" y="358936"/>
                    <a:pt x="287969" y="358936"/>
                  </a:cubicBezTo>
                  <a:cubicBezTo>
                    <a:pt x="206701" y="361097"/>
                    <a:pt x="-6925" y="379510"/>
                    <a:pt x="173" y="256066"/>
                  </a:cubicBezTo>
                  <a:cubicBezTo>
                    <a:pt x="9157" y="97818"/>
                    <a:pt x="167405" y="164855"/>
                    <a:pt x="177658" y="100253"/>
                  </a:cubicBezTo>
                  <a:cubicBezTo>
                    <a:pt x="189796" y="23992"/>
                    <a:pt x="338272" y="-60499"/>
                    <a:pt x="400783" y="61505"/>
                  </a:cubicBezTo>
                  <a:cubicBezTo>
                    <a:pt x="461339" y="179668"/>
                    <a:pt x="495149" y="87085"/>
                    <a:pt x="569147" y="126313"/>
                  </a:cubicBezTo>
                  <a:cubicBezTo>
                    <a:pt x="676131" y="182857"/>
                    <a:pt x="650620" y="384208"/>
                    <a:pt x="393342" y="366686"/>
                  </a:cubicBezTo>
                  <a:close/>
                </a:path>
              </a:pathLst>
            </a:custGeom>
            <a:solidFill>
              <a:srgbClr val="C4C66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72">
              <a:extLst>
                <a:ext uri="{FF2B5EF4-FFF2-40B4-BE49-F238E27FC236}">
                  <a16:creationId xmlns:a16="http://schemas.microsoft.com/office/drawing/2014/main" id="{B53DC10A-F22D-9050-F020-BAD859075B34}"/>
                </a:ext>
              </a:extLst>
            </p:cNvPr>
            <p:cNvSpPr/>
            <p:nvPr/>
          </p:nvSpPr>
          <p:spPr>
            <a:xfrm>
              <a:off x="740040" y="4436964"/>
              <a:ext cx="108898" cy="26458"/>
            </a:xfrm>
            <a:custGeom>
              <a:avLst/>
              <a:gdLst>
                <a:gd name="connsiteX0" fmla="*/ 159439 w 159438"/>
                <a:gd name="connsiteY0" fmla="*/ 0 h 38738"/>
                <a:gd name="connsiteX1" fmla="*/ 59 w 159438"/>
                <a:gd name="connsiteY1" fmla="*/ 35182 h 38738"/>
                <a:gd name="connsiteX2" fmla="*/ 157793 w 159438"/>
                <a:gd name="connsiteY2" fmla="*/ 8470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438" h="38738">
                  <a:moveTo>
                    <a:pt x="159439" y="0"/>
                  </a:moveTo>
                  <a:cubicBezTo>
                    <a:pt x="159439" y="0"/>
                    <a:pt x="-3542" y="19271"/>
                    <a:pt x="59" y="35182"/>
                  </a:cubicBezTo>
                  <a:cubicBezTo>
                    <a:pt x="3659" y="51092"/>
                    <a:pt x="157793" y="8470"/>
                    <a:pt x="157793" y="8470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73">
              <a:extLst>
                <a:ext uri="{FF2B5EF4-FFF2-40B4-BE49-F238E27FC236}">
                  <a16:creationId xmlns:a16="http://schemas.microsoft.com/office/drawing/2014/main" id="{2F4911C5-94C4-C73C-6425-3EDF37D5E331}"/>
                </a:ext>
              </a:extLst>
            </p:cNvPr>
            <p:cNvSpPr/>
            <p:nvPr/>
          </p:nvSpPr>
          <p:spPr>
            <a:xfrm>
              <a:off x="772903" y="4386563"/>
              <a:ext cx="124562" cy="86328"/>
            </a:xfrm>
            <a:custGeom>
              <a:avLst/>
              <a:gdLst>
                <a:gd name="connsiteX0" fmla="*/ 182372 w 182371"/>
                <a:gd name="connsiteY0" fmla="*/ 117581 h 126393"/>
                <a:gd name="connsiteX1" fmla="*/ 189 w 182371"/>
                <a:gd name="connsiteY1" fmla="*/ 172 h 126393"/>
                <a:gd name="connsiteX2" fmla="*/ 173457 w 182371"/>
                <a:gd name="connsiteY2" fmla="*/ 126393 h 12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371" h="126393">
                  <a:moveTo>
                    <a:pt x="182372" y="117581"/>
                  </a:moveTo>
                  <a:cubicBezTo>
                    <a:pt x="182372" y="117581"/>
                    <a:pt x="7013" y="-5212"/>
                    <a:pt x="189" y="172"/>
                  </a:cubicBezTo>
                  <a:cubicBezTo>
                    <a:pt x="-6635" y="5555"/>
                    <a:pt x="173457" y="126393"/>
                    <a:pt x="173457" y="126393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74">
              <a:extLst>
                <a:ext uri="{FF2B5EF4-FFF2-40B4-BE49-F238E27FC236}">
                  <a16:creationId xmlns:a16="http://schemas.microsoft.com/office/drawing/2014/main" id="{DD0F8EA5-0DEB-9694-E57E-EFF4294A8A68}"/>
                </a:ext>
              </a:extLst>
            </p:cNvPr>
            <p:cNvSpPr/>
            <p:nvPr/>
          </p:nvSpPr>
          <p:spPr>
            <a:xfrm>
              <a:off x="858042" y="4339183"/>
              <a:ext cx="50712" cy="170925"/>
            </a:xfrm>
            <a:custGeom>
              <a:avLst/>
              <a:gdLst>
                <a:gd name="connsiteX0" fmla="*/ 74247 w 74247"/>
                <a:gd name="connsiteY0" fmla="*/ 250251 h 250250"/>
                <a:gd name="connsiteX1" fmla="*/ 61560 w 74247"/>
                <a:gd name="connsiteY1" fmla="*/ 250251 h 250250"/>
                <a:gd name="connsiteX2" fmla="*/ 46335 w 74247"/>
                <a:gd name="connsiteY2" fmla="*/ 194118 h 250250"/>
                <a:gd name="connsiteX3" fmla="*/ 41329 w 74247"/>
                <a:gd name="connsiteY3" fmla="*/ 175533 h 250250"/>
                <a:gd name="connsiteX4" fmla="*/ 729 w 74247"/>
                <a:gd name="connsiteY4" fmla="*/ 3 h 250250"/>
                <a:gd name="connsiteX5" fmla="*/ 34368 w 74247"/>
                <a:gd name="connsiteY5" fmla="*/ 103078 h 250250"/>
                <a:gd name="connsiteX6" fmla="*/ 37522 w 74247"/>
                <a:gd name="connsiteY6" fmla="*/ 114257 h 250250"/>
                <a:gd name="connsiteX7" fmla="*/ 57342 w 74247"/>
                <a:gd name="connsiteY7" fmla="*/ 186643 h 250250"/>
                <a:gd name="connsiteX8" fmla="*/ 57514 w 74247"/>
                <a:gd name="connsiteY8" fmla="*/ 187192 h 250250"/>
                <a:gd name="connsiteX9" fmla="*/ 74247 w 74247"/>
                <a:gd name="connsiteY9" fmla="*/ 250251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47" h="250250">
                  <a:moveTo>
                    <a:pt x="74247" y="250251"/>
                  </a:moveTo>
                  <a:cubicBezTo>
                    <a:pt x="70029" y="250251"/>
                    <a:pt x="65846" y="250251"/>
                    <a:pt x="61560" y="250251"/>
                  </a:cubicBezTo>
                  <a:cubicBezTo>
                    <a:pt x="58885" y="240375"/>
                    <a:pt x="53159" y="219630"/>
                    <a:pt x="46335" y="194118"/>
                  </a:cubicBezTo>
                  <a:cubicBezTo>
                    <a:pt x="44735" y="188152"/>
                    <a:pt x="43066" y="181957"/>
                    <a:pt x="41329" y="175533"/>
                  </a:cubicBezTo>
                  <a:cubicBezTo>
                    <a:pt x="21200" y="100095"/>
                    <a:pt x="-4689" y="-580"/>
                    <a:pt x="729" y="3"/>
                  </a:cubicBezTo>
                  <a:cubicBezTo>
                    <a:pt x="4467" y="448"/>
                    <a:pt x="19040" y="48592"/>
                    <a:pt x="34368" y="103078"/>
                  </a:cubicBezTo>
                  <a:cubicBezTo>
                    <a:pt x="35431" y="106747"/>
                    <a:pt x="36494" y="110519"/>
                    <a:pt x="37522" y="114257"/>
                  </a:cubicBezTo>
                  <a:cubicBezTo>
                    <a:pt x="44380" y="138911"/>
                    <a:pt x="51238" y="164286"/>
                    <a:pt x="57342" y="186643"/>
                  </a:cubicBezTo>
                  <a:lnTo>
                    <a:pt x="57514" y="187192"/>
                  </a:lnTo>
                  <a:cubicBezTo>
                    <a:pt x="65195" y="215858"/>
                    <a:pt x="71435" y="239552"/>
                    <a:pt x="74247" y="250251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75">
              <a:extLst>
                <a:ext uri="{FF2B5EF4-FFF2-40B4-BE49-F238E27FC236}">
                  <a16:creationId xmlns:a16="http://schemas.microsoft.com/office/drawing/2014/main" id="{A66DBAFB-A995-B7C3-EC42-44260635F0ED}"/>
                </a:ext>
              </a:extLst>
            </p:cNvPr>
            <p:cNvSpPr/>
            <p:nvPr/>
          </p:nvSpPr>
          <p:spPr>
            <a:xfrm>
              <a:off x="878730" y="4346290"/>
              <a:ext cx="46519" cy="71844"/>
            </a:xfrm>
            <a:custGeom>
              <a:avLst/>
              <a:gdLst>
                <a:gd name="connsiteX0" fmla="*/ 35524 w 68108"/>
                <a:gd name="connsiteY0" fmla="*/ 61365 h 105187"/>
                <a:gd name="connsiteX1" fmla="*/ 27946 w 68108"/>
                <a:gd name="connsiteY1" fmla="*/ 72955 h 105187"/>
                <a:gd name="connsiteX2" fmla="*/ 6309 w 68108"/>
                <a:gd name="connsiteY2" fmla="*/ 105187 h 105187"/>
                <a:gd name="connsiteX3" fmla="*/ 0 w 68108"/>
                <a:gd name="connsiteY3" fmla="*/ 99496 h 105187"/>
                <a:gd name="connsiteX4" fmla="*/ 24380 w 68108"/>
                <a:gd name="connsiteY4" fmla="*/ 59205 h 105187"/>
                <a:gd name="connsiteX5" fmla="*/ 32130 w 68108"/>
                <a:gd name="connsiteY5" fmla="*/ 46826 h 105187"/>
                <a:gd name="connsiteX6" fmla="*/ 67894 w 68108"/>
                <a:gd name="connsiteY6" fmla="*/ 500 h 105187"/>
                <a:gd name="connsiteX7" fmla="*/ 35524 w 68108"/>
                <a:gd name="connsiteY7" fmla="*/ 61365 h 10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108" h="105187">
                  <a:moveTo>
                    <a:pt x="35524" y="61365"/>
                  </a:moveTo>
                  <a:cubicBezTo>
                    <a:pt x="32987" y="65309"/>
                    <a:pt x="30415" y="69217"/>
                    <a:pt x="27946" y="72955"/>
                  </a:cubicBezTo>
                  <a:cubicBezTo>
                    <a:pt x="16151" y="90957"/>
                    <a:pt x="6309" y="105187"/>
                    <a:pt x="6309" y="105187"/>
                  </a:cubicBezTo>
                  <a:lnTo>
                    <a:pt x="0" y="99496"/>
                  </a:lnTo>
                  <a:cubicBezTo>
                    <a:pt x="0" y="99496"/>
                    <a:pt x="11076" y="80567"/>
                    <a:pt x="24380" y="59205"/>
                  </a:cubicBezTo>
                  <a:cubicBezTo>
                    <a:pt x="26883" y="55090"/>
                    <a:pt x="29489" y="50941"/>
                    <a:pt x="32130" y="46826"/>
                  </a:cubicBezTo>
                  <a:cubicBezTo>
                    <a:pt x="48520" y="20937"/>
                    <a:pt x="65528" y="-3855"/>
                    <a:pt x="67894" y="500"/>
                  </a:cubicBezTo>
                  <a:cubicBezTo>
                    <a:pt x="70260" y="4855"/>
                    <a:pt x="52635" y="34825"/>
                    <a:pt x="35524" y="61365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76">
              <a:extLst>
                <a:ext uri="{FF2B5EF4-FFF2-40B4-BE49-F238E27FC236}">
                  <a16:creationId xmlns:a16="http://schemas.microsoft.com/office/drawing/2014/main" id="{8F89ED44-F377-4BDD-8E8F-9DC6B3FB627A}"/>
                </a:ext>
              </a:extLst>
            </p:cNvPr>
            <p:cNvSpPr/>
            <p:nvPr/>
          </p:nvSpPr>
          <p:spPr>
            <a:xfrm>
              <a:off x="974496" y="4430342"/>
              <a:ext cx="97093" cy="45500"/>
            </a:xfrm>
            <a:custGeom>
              <a:avLst/>
              <a:gdLst>
                <a:gd name="connsiteX0" fmla="*/ 0 w 142154"/>
                <a:gd name="connsiteY0" fmla="*/ 62297 h 66617"/>
                <a:gd name="connsiteX1" fmla="*/ 141824 w 142154"/>
                <a:gd name="connsiteY1" fmla="*/ 1227 h 66617"/>
                <a:gd name="connsiteX2" fmla="*/ 6824 w 142154"/>
                <a:gd name="connsiteY2" fmla="*/ 66617 h 66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154" h="66617">
                  <a:moveTo>
                    <a:pt x="0" y="62297"/>
                  </a:moveTo>
                  <a:cubicBezTo>
                    <a:pt x="0" y="62297"/>
                    <a:pt x="133731" y="-10226"/>
                    <a:pt x="141824" y="1227"/>
                  </a:cubicBezTo>
                  <a:cubicBezTo>
                    <a:pt x="149916" y="12679"/>
                    <a:pt x="6824" y="66617"/>
                    <a:pt x="6824" y="66617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77">
              <a:extLst>
                <a:ext uri="{FF2B5EF4-FFF2-40B4-BE49-F238E27FC236}">
                  <a16:creationId xmlns:a16="http://schemas.microsoft.com/office/drawing/2014/main" id="{E331FA71-0ED7-3702-8BFF-563F90C76486}"/>
                </a:ext>
              </a:extLst>
            </p:cNvPr>
            <p:cNvSpPr/>
            <p:nvPr/>
          </p:nvSpPr>
          <p:spPr>
            <a:xfrm>
              <a:off x="958898" y="4403333"/>
              <a:ext cx="38908" cy="112067"/>
            </a:xfrm>
            <a:custGeom>
              <a:avLst/>
              <a:gdLst>
                <a:gd name="connsiteX0" fmla="*/ 33193 w 56965"/>
                <a:gd name="connsiteY0" fmla="*/ 96321 h 164077"/>
                <a:gd name="connsiteX1" fmla="*/ 30347 w 56965"/>
                <a:gd name="connsiteY1" fmla="*/ 105991 h 164077"/>
                <a:gd name="connsiteX2" fmla="*/ 12413 w 56965"/>
                <a:gd name="connsiteY2" fmla="*/ 164078 h 164077"/>
                <a:gd name="connsiteX3" fmla="*/ 0 w 56965"/>
                <a:gd name="connsiteY3" fmla="*/ 163118 h 164077"/>
                <a:gd name="connsiteX4" fmla="*/ 32473 w 56965"/>
                <a:gd name="connsiteY4" fmla="*/ 57951 h 164077"/>
                <a:gd name="connsiteX5" fmla="*/ 36416 w 56965"/>
                <a:gd name="connsiteY5" fmla="*/ 46018 h 164077"/>
                <a:gd name="connsiteX6" fmla="*/ 55996 w 56965"/>
                <a:gd name="connsiteY6" fmla="*/ 0 h 164077"/>
                <a:gd name="connsiteX7" fmla="*/ 33193 w 56965"/>
                <a:gd name="connsiteY7" fmla="*/ 96321 h 164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65" h="164077">
                  <a:moveTo>
                    <a:pt x="33193" y="96321"/>
                  </a:moveTo>
                  <a:cubicBezTo>
                    <a:pt x="32267" y="99750"/>
                    <a:pt x="31307" y="102836"/>
                    <a:pt x="30347" y="105991"/>
                  </a:cubicBezTo>
                  <a:cubicBezTo>
                    <a:pt x="22014" y="133766"/>
                    <a:pt x="14436" y="157837"/>
                    <a:pt x="12413" y="164078"/>
                  </a:cubicBezTo>
                  <a:cubicBezTo>
                    <a:pt x="8332" y="163838"/>
                    <a:pt x="4218" y="163495"/>
                    <a:pt x="0" y="163118"/>
                  </a:cubicBezTo>
                  <a:cubicBezTo>
                    <a:pt x="3018" y="152831"/>
                    <a:pt x="18379" y="100505"/>
                    <a:pt x="32473" y="57951"/>
                  </a:cubicBezTo>
                  <a:cubicBezTo>
                    <a:pt x="33810" y="53870"/>
                    <a:pt x="35182" y="49893"/>
                    <a:pt x="36416" y="46018"/>
                  </a:cubicBezTo>
                  <a:cubicBezTo>
                    <a:pt x="45297" y="20026"/>
                    <a:pt x="53012" y="69"/>
                    <a:pt x="55996" y="0"/>
                  </a:cubicBezTo>
                  <a:cubicBezTo>
                    <a:pt x="60831" y="-171"/>
                    <a:pt x="46703" y="51024"/>
                    <a:pt x="33193" y="96321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8">
              <a:extLst>
                <a:ext uri="{FF2B5EF4-FFF2-40B4-BE49-F238E27FC236}">
                  <a16:creationId xmlns:a16="http://schemas.microsoft.com/office/drawing/2014/main" id="{C098C768-48F3-6B40-008C-CEF842DA9003}"/>
                </a:ext>
              </a:extLst>
            </p:cNvPr>
            <p:cNvSpPr/>
            <p:nvPr/>
          </p:nvSpPr>
          <p:spPr>
            <a:xfrm>
              <a:off x="1037520" y="4397267"/>
              <a:ext cx="8316" cy="45108"/>
            </a:xfrm>
            <a:custGeom>
              <a:avLst/>
              <a:gdLst>
                <a:gd name="connsiteX0" fmla="*/ 0 w 12175"/>
                <a:gd name="connsiteY0" fmla="*/ 66043 h 66042"/>
                <a:gd name="connsiteX1" fmla="*/ 8778 w 12175"/>
                <a:gd name="connsiteY1" fmla="*/ 34 h 66042"/>
                <a:gd name="connsiteX2" fmla="*/ 10596 w 12175"/>
                <a:gd name="connsiteY2" fmla="*/ 61550 h 6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175" h="66042">
                  <a:moveTo>
                    <a:pt x="0" y="66043"/>
                  </a:moveTo>
                  <a:cubicBezTo>
                    <a:pt x="0" y="66043"/>
                    <a:pt x="2400" y="1749"/>
                    <a:pt x="8778" y="34"/>
                  </a:cubicBezTo>
                  <a:cubicBezTo>
                    <a:pt x="15156" y="-1680"/>
                    <a:pt x="10596" y="61550"/>
                    <a:pt x="10596" y="61550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9">
              <a:extLst>
                <a:ext uri="{FF2B5EF4-FFF2-40B4-BE49-F238E27FC236}">
                  <a16:creationId xmlns:a16="http://schemas.microsoft.com/office/drawing/2014/main" id="{118C0D67-7B41-E157-B7BA-2711551E0CBA}"/>
                </a:ext>
              </a:extLst>
            </p:cNvPr>
            <p:cNvSpPr/>
            <p:nvPr/>
          </p:nvSpPr>
          <p:spPr>
            <a:xfrm>
              <a:off x="947450" y="4393612"/>
              <a:ext cx="39083" cy="52955"/>
            </a:xfrm>
            <a:custGeom>
              <a:avLst/>
              <a:gdLst>
                <a:gd name="connsiteX0" fmla="*/ 53485 w 57222"/>
                <a:gd name="connsiteY0" fmla="*/ 77531 h 77531"/>
                <a:gd name="connsiteX1" fmla="*/ 130 w 57222"/>
                <a:gd name="connsiteY1" fmla="*/ 379 h 77531"/>
                <a:gd name="connsiteX2" fmla="*/ 57223 w 57222"/>
                <a:gd name="connsiteY2" fmla="*/ 65530 h 7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222" h="77531">
                  <a:moveTo>
                    <a:pt x="53485" y="77531"/>
                  </a:moveTo>
                  <a:cubicBezTo>
                    <a:pt x="53485" y="77531"/>
                    <a:pt x="-3059" y="6551"/>
                    <a:pt x="130" y="379"/>
                  </a:cubicBezTo>
                  <a:cubicBezTo>
                    <a:pt x="3319" y="-5793"/>
                    <a:pt x="57223" y="65530"/>
                    <a:pt x="57223" y="65530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29">
              <a:extLst>
                <a:ext uri="{FF2B5EF4-FFF2-40B4-BE49-F238E27FC236}">
                  <a16:creationId xmlns:a16="http://schemas.microsoft.com/office/drawing/2014/main" id="{8E6084C3-3824-BD59-92C9-9F82904FA413}"/>
                </a:ext>
              </a:extLst>
            </p:cNvPr>
            <p:cNvSpPr/>
            <p:nvPr/>
          </p:nvSpPr>
          <p:spPr>
            <a:xfrm>
              <a:off x="5435956" y="2676788"/>
              <a:ext cx="103446" cy="172162"/>
            </a:xfrm>
            <a:custGeom>
              <a:avLst/>
              <a:gdLst>
                <a:gd name="connsiteX0" fmla="*/ 80890 w 80889"/>
                <a:gd name="connsiteY0" fmla="*/ 134623 h 134622"/>
                <a:gd name="connsiteX1" fmla="*/ 4491 w 80889"/>
                <a:gd name="connsiteY1" fmla="*/ 134623 h 134622"/>
                <a:gd name="connsiteX2" fmla="*/ 0 w 80889"/>
                <a:gd name="connsiteY2" fmla="*/ 0 h 134622"/>
                <a:gd name="connsiteX3" fmla="*/ 80890 w 80889"/>
                <a:gd name="connsiteY3" fmla="*/ 8264 h 134622"/>
                <a:gd name="connsiteX4" fmla="*/ 80890 w 80889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4622">
                  <a:moveTo>
                    <a:pt x="80890" y="134623"/>
                  </a:moveTo>
                  <a:lnTo>
                    <a:pt x="4491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30">
              <a:extLst>
                <a:ext uri="{FF2B5EF4-FFF2-40B4-BE49-F238E27FC236}">
                  <a16:creationId xmlns:a16="http://schemas.microsoft.com/office/drawing/2014/main" id="{69B8116F-580E-9262-72A0-E41D53815D46}"/>
                </a:ext>
              </a:extLst>
            </p:cNvPr>
            <p:cNvSpPr/>
            <p:nvPr/>
          </p:nvSpPr>
          <p:spPr>
            <a:xfrm>
              <a:off x="5435956" y="3577415"/>
              <a:ext cx="103446" cy="172162"/>
            </a:xfrm>
            <a:custGeom>
              <a:avLst/>
              <a:gdLst>
                <a:gd name="connsiteX0" fmla="*/ 80890 w 80889"/>
                <a:gd name="connsiteY0" fmla="*/ 134623 h 134622"/>
                <a:gd name="connsiteX1" fmla="*/ 4491 w 80889"/>
                <a:gd name="connsiteY1" fmla="*/ 134623 h 134622"/>
                <a:gd name="connsiteX2" fmla="*/ 0 w 80889"/>
                <a:gd name="connsiteY2" fmla="*/ 0 h 134622"/>
                <a:gd name="connsiteX3" fmla="*/ 80890 w 80889"/>
                <a:gd name="connsiteY3" fmla="*/ 8264 h 134622"/>
                <a:gd name="connsiteX4" fmla="*/ 80890 w 80889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4622">
                  <a:moveTo>
                    <a:pt x="80890" y="134623"/>
                  </a:moveTo>
                  <a:lnTo>
                    <a:pt x="4491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80">
              <a:extLst>
                <a:ext uri="{FF2B5EF4-FFF2-40B4-BE49-F238E27FC236}">
                  <a16:creationId xmlns:a16="http://schemas.microsoft.com/office/drawing/2014/main" id="{31410C01-DCD5-F1AA-A731-6A1F8D67D3FA}"/>
                </a:ext>
              </a:extLst>
            </p:cNvPr>
            <p:cNvSpPr/>
            <p:nvPr/>
          </p:nvSpPr>
          <p:spPr>
            <a:xfrm>
              <a:off x="5285467" y="4487544"/>
              <a:ext cx="778442" cy="455668"/>
            </a:xfrm>
            <a:custGeom>
              <a:avLst/>
              <a:gdLst>
                <a:gd name="connsiteX0" fmla="*/ 380851 w 608703"/>
                <a:gd name="connsiteY0" fmla="*/ 355256 h 356310"/>
                <a:gd name="connsiteX1" fmla="*/ 368815 w 608703"/>
                <a:gd name="connsiteY1" fmla="*/ 354330 h 356310"/>
                <a:gd name="connsiteX2" fmla="*/ 344812 w 608703"/>
                <a:gd name="connsiteY2" fmla="*/ 351518 h 356310"/>
                <a:gd name="connsiteX3" fmla="*/ 297801 w 608703"/>
                <a:gd name="connsiteY3" fmla="*/ 347746 h 356310"/>
                <a:gd name="connsiteX4" fmla="*/ 285525 w 608703"/>
                <a:gd name="connsiteY4" fmla="*/ 347746 h 356310"/>
                <a:gd name="connsiteX5" fmla="*/ 278941 w 608703"/>
                <a:gd name="connsiteY5" fmla="*/ 347746 h 356310"/>
                <a:gd name="connsiteX6" fmla="*/ 163 w 608703"/>
                <a:gd name="connsiteY6" fmla="*/ 248031 h 356310"/>
                <a:gd name="connsiteX7" fmla="*/ 172093 w 608703"/>
                <a:gd name="connsiteY7" fmla="*/ 97155 h 356310"/>
                <a:gd name="connsiteX8" fmla="*/ 388120 w 608703"/>
                <a:gd name="connsiteY8" fmla="*/ 59436 h 356310"/>
                <a:gd name="connsiteX9" fmla="*/ 551203 w 608703"/>
                <a:gd name="connsiteY9" fmla="*/ 122255 h 356310"/>
                <a:gd name="connsiteX10" fmla="*/ 380851 w 608703"/>
                <a:gd name="connsiteY10" fmla="*/ 355256 h 356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8703" h="356310">
                  <a:moveTo>
                    <a:pt x="380851" y="355256"/>
                  </a:moveTo>
                  <a:cubicBezTo>
                    <a:pt x="376873" y="355015"/>
                    <a:pt x="372895" y="354673"/>
                    <a:pt x="368815" y="354330"/>
                  </a:cubicBezTo>
                  <a:cubicBezTo>
                    <a:pt x="360974" y="353576"/>
                    <a:pt x="352973" y="352638"/>
                    <a:pt x="344812" y="351518"/>
                  </a:cubicBezTo>
                  <a:cubicBezTo>
                    <a:pt x="329228" y="349358"/>
                    <a:pt x="313531" y="348098"/>
                    <a:pt x="297801" y="347746"/>
                  </a:cubicBezTo>
                  <a:cubicBezTo>
                    <a:pt x="293720" y="347746"/>
                    <a:pt x="289674" y="347746"/>
                    <a:pt x="285525" y="347746"/>
                  </a:cubicBezTo>
                  <a:cubicBezTo>
                    <a:pt x="283330" y="347746"/>
                    <a:pt x="281135" y="347746"/>
                    <a:pt x="278941" y="347746"/>
                  </a:cubicBezTo>
                  <a:cubicBezTo>
                    <a:pt x="200074" y="349838"/>
                    <a:pt x="-6626" y="367600"/>
                    <a:pt x="163" y="248031"/>
                  </a:cubicBezTo>
                  <a:cubicBezTo>
                    <a:pt x="8873" y="94754"/>
                    <a:pt x="162149" y="159700"/>
                    <a:pt x="172093" y="97155"/>
                  </a:cubicBezTo>
                  <a:cubicBezTo>
                    <a:pt x="183854" y="23294"/>
                    <a:pt x="327667" y="-58556"/>
                    <a:pt x="388120" y="59436"/>
                  </a:cubicBezTo>
                  <a:cubicBezTo>
                    <a:pt x="446756" y="173930"/>
                    <a:pt x="479538" y="84227"/>
                    <a:pt x="551203" y="122255"/>
                  </a:cubicBezTo>
                  <a:cubicBezTo>
                    <a:pt x="654793" y="177291"/>
                    <a:pt x="630036" y="372332"/>
                    <a:pt x="380851" y="355256"/>
                  </a:cubicBezTo>
                  <a:close/>
                </a:path>
              </a:pathLst>
            </a:custGeom>
            <a:solidFill>
              <a:srgbClr val="C4C66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81">
              <a:extLst>
                <a:ext uri="{FF2B5EF4-FFF2-40B4-BE49-F238E27FC236}">
                  <a16:creationId xmlns:a16="http://schemas.microsoft.com/office/drawing/2014/main" id="{509834E7-8A25-3319-482F-6EC667BD3DEA}"/>
                </a:ext>
              </a:extLst>
            </p:cNvPr>
            <p:cNvSpPr/>
            <p:nvPr/>
          </p:nvSpPr>
          <p:spPr>
            <a:xfrm>
              <a:off x="5360330" y="4799607"/>
              <a:ext cx="197403" cy="48001"/>
            </a:xfrm>
            <a:custGeom>
              <a:avLst/>
              <a:gdLst>
                <a:gd name="connsiteX0" fmla="*/ 154360 w 154360"/>
                <a:gd name="connsiteY0" fmla="*/ 0 h 37535"/>
                <a:gd name="connsiteX1" fmla="*/ 55 w 154360"/>
                <a:gd name="connsiteY1" fmla="*/ 34084 h 37535"/>
                <a:gd name="connsiteX2" fmla="*/ 152954 w 154360"/>
                <a:gd name="connsiteY2" fmla="*/ 8195 h 37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360" h="37535">
                  <a:moveTo>
                    <a:pt x="154360" y="0"/>
                  </a:moveTo>
                  <a:cubicBezTo>
                    <a:pt x="154360" y="0"/>
                    <a:pt x="-3374" y="18654"/>
                    <a:pt x="55" y="34084"/>
                  </a:cubicBezTo>
                  <a:cubicBezTo>
                    <a:pt x="3484" y="49515"/>
                    <a:pt x="152954" y="8195"/>
                    <a:pt x="152954" y="8195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82">
              <a:extLst>
                <a:ext uri="{FF2B5EF4-FFF2-40B4-BE49-F238E27FC236}">
                  <a16:creationId xmlns:a16="http://schemas.microsoft.com/office/drawing/2014/main" id="{E870C048-8AEA-409D-DCC3-8906A21F99F7}"/>
                </a:ext>
              </a:extLst>
            </p:cNvPr>
            <p:cNvSpPr/>
            <p:nvPr/>
          </p:nvSpPr>
          <p:spPr>
            <a:xfrm>
              <a:off x="5419802" y="4708183"/>
              <a:ext cx="225895" cy="156587"/>
            </a:xfrm>
            <a:custGeom>
              <a:avLst/>
              <a:gdLst>
                <a:gd name="connsiteX0" fmla="*/ 176640 w 176639"/>
                <a:gd name="connsiteY0" fmla="*/ 113872 h 122444"/>
                <a:gd name="connsiteX1" fmla="*/ 184 w 176639"/>
                <a:gd name="connsiteY1" fmla="*/ 166 h 122444"/>
                <a:gd name="connsiteX2" fmla="*/ 167999 w 176639"/>
                <a:gd name="connsiteY2" fmla="*/ 122444 h 12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639" h="122444">
                  <a:moveTo>
                    <a:pt x="176640" y="113872"/>
                  </a:moveTo>
                  <a:cubicBezTo>
                    <a:pt x="176640" y="113872"/>
                    <a:pt x="6801" y="-5046"/>
                    <a:pt x="184" y="166"/>
                  </a:cubicBezTo>
                  <a:cubicBezTo>
                    <a:pt x="-6434" y="5378"/>
                    <a:pt x="167999" y="122444"/>
                    <a:pt x="167999" y="122444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83">
              <a:extLst>
                <a:ext uri="{FF2B5EF4-FFF2-40B4-BE49-F238E27FC236}">
                  <a16:creationId xmlns:a16="http://schemas.microsoft.com/office/drawing/2014/main" id="{9DD67B60-D413-239C-2FD3-B0B47F9083B3}"/>
                </a:ext>
              </a:extLst>
            </p:cNvPr>
            <p:cNvSpPr/>
            <p:nvPr/>
          </p:nvSpPr>
          <p:spPr>
            <a:xfrm>
              <a:off x="5574197" y="4622267"/>
              <a:ext cx="91982" cy="309991"/>
            </a:xfrm>
            <a:custGeom>
              <a:avLst/>
              <a:gdLst>
                <a:gd name="connsiteX0" fmla="*/ 71926 w 71925"/>
                <a:gd name="connsiteY0" fmla="*/ 242398 h 242398"/>
                <a:gd name="connsiteX1" fmla="*/ 59650 w 71925"/>
                <a:gd name="connsiteY1" fmla="*/ 242398 h 242398"/>
                <a:gd name="connsiteX2" fmla="*/ 44871 w 71925"/>
                <a:gd name="connsiteY2" fmla="*/ 188015 h 242398"/>
                <a:gd name="connsiteX3" fmla="*/ 40036 w 71925"/>
                <a:gd name="connsiteY3" fmla="*/ 170012 h 242398"/>
                <a:gd name="connsiteX4" fmla="*/ 705 w 71925"/>
                <a:gd name="connsiteY4" fmla="*/ 3 h 242398"/>
                <a:gd name="connsiteX5" fmla="*/ 33281 w 71925"/>
                <a:gd name="connsiteY5" fmla="*/ 99821 h 242398"/>
                <a:gd name="connsiteX6" fmla="*/ 36332 w 71925"/>
                <a:gd name="connsiteY6" fmla="*/ 110657 h 242398"/>
                <a:gd name="connsiteX7" fmla="*/ 55535 w 71925"/>
                <a:gd name="connsiteY7" fmla="*/ 180779 h 242398"/>
                <a:gd name="connsiteX8" fmla="*/ 55535 w 71925"/>
                <a:gd name="connsiteY8" fmla="*/ 181328 h 242398"/>
                <a:gd name="connsiteX9" fmla="*/ 71926 w 71925"/>
                <a:gd name="connsiteY9" fmla="*/ 242398 h 24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25" h="242398">
                  <a:moveTo>
                    <a:pt x="71926" y="242398"/>
                  </a:moveTo>
                  <a:cubicBezTo>
                    <a:pt x="67845" y="242398"/>
                    <a:pt x="63799" y="242398"/>
                    <a:pt x="59650" y="242398"/>
                  </a:cubicBezTo>
                  <a:cubicBezTo>
                    <a:pt x="57044" y="232797"/>
                    <a:pt x="51523" y="212737"/>
                    <a:pt x="44871" y="188015"/>
                  </a:cubicBezTo>
                  <a:cubicBezTo>
                    <a:pt x="43328" y="182220"/>
                    <a:pt x="41716" y="176253"/>
                    <a:pt x="40036" y="170012"/>
                  </a:cubicBezTo>
                  <a:cubicBezTo>
                    <a:pt x="20560" y="97009"/>
                    <a:pt x="-4541" y="-580"/>
                    <a:pt x="705" y="3"/>
                  </a:cubicBezTo>
                  <a:cubicBezTo>
                    <a:pt x="4340" y="414"/>
                    <a:pt x="18467" y="47048"/>
                    <a:pt x="33281" y="99821"/>
                  </a:cubicBezTo>
                  <a:cubicBezTo>
                    <a:pt x="34310" y="103250"/>
                    <a:pt x="35372" y="107022"/>
                    <a:pt x="36332" y="110657"/>
                  </a:cubicBezTo>
                  <a:cubicBezTo>
                    <a:pt x="43190" y="134660"/>
                    <a:pt x="49740" y="159108"/>
                    <a:pt x="55535" y="180779"/>
                  </a:cubicBezTo>
                  <a:cubicBezTo>
                    <a:pt x="55550" y="180962"/>
                    <a:pt x="55550" y="181146"/>
                    <a:pt x="55535" y="181328"/>
                  </a:cubicBezTo>
                  <a:cubicBezTo>
                    <a:pt x="63147" y="209069"/>
                    <a:pt x="69217" y="232043"/>
                    <a:pt x="71926" y="242398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84">
              <a:extLst>
                <a:ext uri="{FF2B5EF4-FFF2-40B4-BE49-F238E27FC236}">
                  <a16:creationId xmlns:a16="http://schemas.microsoft.com/office/drawing/2014/main" id="{89EE5E25-0422-8DC0-A4EF-667B63F7860D}"/>
                </a:ext>
              </a:extLst>
            </p:cNvPr>
            <p:cNvSpPr/>
            <p:nvPr/>
          </p:nvSpPr>
          <p:spPr>
            <a:xfrm>
              <a:off x="5611715" y="4635148"/>
              <a:ext cx="84425" cy="130298"/>
            </a:xfrm>
            <a:custGeom>
              <a:avLst/>
              <a:gdLst>
                <a:gd name="connsiteX0" fmla="*/ 34427 w 66017"/>
                <a:gd name="connsiteY0" fmla="*/ 59436 h 101887"/>
                <a:gd name="connsiteX1" fmla="*/ 27090 w 66017"/>
                <a:gd name="connsiteY1" fmla="*/ 70649 h 101887"/>
                <a:gd name="connsiteX2" fmla="*/ 6104 w 66017"/>
                <a:gd name="connsiteY2" fmla="*/ 101887 h 101887"/>
                <a:gd name="connsiteX3" fmla="*/ 0 w 66017"/>
                <a:gd name="connsiteY3" fmla="*/ 96366 h 101887"/>
                <a:gd name="connsiteX4" fmla="*/ 23626 w 66017"/>
                <a:gd name="connsiteY4" fmla="*/ 57344 h 101887"/>
                <a:gd name="connsiteX5" fmla="*/ 31136 w 66017"/>
                <a:gd name="connsiteY5" fmla="*/ 45343 h 101887"/>
                <a:gd name="connsiteX6" fmla="*/ 65803 w 66017"/>
                <a:gd name="connsiteY6" fmla="*/ 492 h 101887"/>
                <a:gd name="connsiteX7" fmla="*/ 34427 w 66017"/>
                <a:gd name="connsiteY7" fmla="*/ 59436 h 10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017" h="101887">
                  <a:moveTo>
                    <a:pt x="34427" y="59436"/>
                  </a:moveTo>
                  <a:cubicBezTo>
                    <a:pt x="31993" y="63277"/>
                    <a:pt x="29490" y="67049"/>
                    <a:pt x="27090" y="70649"/>
                  </a:cubicBezTo>
                  <a:cubicBezTo>
                    <a:pt x="15671" y="88103"/>
                    <a:pt x="6104" y="101887"/>
                    <a:pt x="6104" y="101887"/>
                  </a:cubicBezTo>
                  <a:lnTo>
                    <a:pt x="0" y="96366"/>
                  </a:lnTo>
                  <a:cubicBezTo>
                    <a:pt x="0" y="96366"/>
                    <a:pt x="10733" y="78021"/>
                    <a:pt x="23626" y="57344"/>
                  </a:cubicBezTo>
                  <a:cubicBezTo>
                    <a:pt x="26061" y="53367"/>
                    <a:pt x="28564" y="49355"/>
                    <a:pt x="31136" y="45343"/>
                  </a:cubicBezTo>
                  <a:cubicBezTo>
                    <a:pt x="47012" y="20277"/>
                    <a:pt x="63471" y="-3760"/>
                    <a:pt x="65803" y="492"/>
                  </a:cubicBezTo>
                  <a:cubicBezTo>
                    <a:pt x="68135" y="4743"/>
                    <a:pt x="51024" y="33719"/>
                    <a:pt x="34427" y="59436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85">
              <a:extLst>
                <a:ext uri="{FF2B5EF4-FFF2-40B4-BE49-F238E27FC236}">
                  <a16:creationId xmlns:a16="http://schemas.microsoft.com/office/drawing/2014/main" id="{C5C8E146-8627-F520-DDCB-32FCE3009D74}"/>
                </a:ext>
              </a:extLst>
            </p:cNvPr>
            <p:cNvSpPr/>
            <p:nvPr/>
          </p:nvSpPr>
          <p:spPr>
            <a:xfrm>
              <a:off x="5785412" y="4787745"/>
              <a:ext cx="176114" cy="82553"/>
            </a:xfrm>
            <a:custGeom>
              <a:avLst/>
              <a:gdLst>
                <a:gd name="connsiteX0" fmla="*/ 0 w 137713"/>
                <a:gd name="connsiteY0" fmla="*/ 60369 h 64552"/>
                <a:gd name="connsiteX1" fmla="*/ 137400 w 137713"/>
                <a:gd name="connsiteY1" fmla="*/ 1184 h 64552"/>
                <a:gd name="connsiteX2" fmla="*/ 6618 w 137713"/>
                <a:gd name="connsiteY2" fmla="*/ 64552 h 64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13" h="64552">
                  <a:moveTo>
                    <a:pt x="0" y="60369"/>
                  </a:moveTo>
                  <a:cubicBezTo>
                    <a:pt x="0" y="60369"/>
                    <a:pt x="129651" y="-9891"/>
                    <a:pt x="137400" y="1184"/>
                  </a:cubicBezTo>
                  <a:cubicBezTo>
                    <a:pt x="145150" y="12260"/>
                    <a:pt x="6618" y="64552"/>
                    <a:pt x="6618" y="64552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6">
              <a:extLst>
                <a:ext uri="{FF2B5EF4-FFF2-40B4-BE49-F238E27FC236}">
                  <a16:creationId xmlns:a16="http://schemas.microsoft.com/office/drawing/2014/main" id="{49C3A88E-50A1-454C-D5BF-C439F0E3883A}"/>
                </a:ext>
              </a:extLst>
            </p:cNvPr>
            <p:cNvSpPr/>
            <p:nvPr/>
          </p:nvSpPr>
          <p:spPr>
            <a:xfrm>
              <a:off x="5757128" y="4738607"/>
              <a:ext cx="70564" cy="203254"/>
            </a:xfrm>
            <a:custGeom>
              <a:avLst/>
              <a:gdLst>
                <a:gd name="connsiteX0" fmla="*/ 32164 w 55177"/>
                <a:gd name="connsiteY0" fmla="*/ 93304 h 158934"/>
                <a:gd name="connsiteX1" fmla="*/ 29386 w 55177"/>
                <a:gd name="connsiteY1" fmla="*/ 102631 h 158934"/>
                <a:gd name="connsiteX2" fmla="*/ 12036 w 55177"/>
                <a:gd name="connsiteY2" fmla="*/ 158935 h 158934"/>
                <a:gd name="connsiteX3" fmla="*/ 0 w 55177"/>
                <a:gd name="connsiteY3" fmla="*/ 158009 h 158934"/>
                <a:gd name="connsiteX4" fmla="*/ 31478 w 55177"/>
                <a:gd name="connsiteY4" fmla="*/ 56099 h 158934"/>
                <a:gd name="connsiteX5" fmla="*/ 35285 w 55177"/>
                <a:gd name="connsiteY5" fmla="*/ 44577 h 158934"/>
                <a:gd name="connsiteX6" fmla="*/ 54246 w 55177"/>
                <a:gd name="connsiteY6" fmla="*/ 0 h 158934"/>
                <a:gd name="connsiteX7" fmla="*/ 32164 w 55177"/>
                <a:gd name="connsiteY7" fmla="*/ 93304 h 1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77" h="158934">
                  <a:moveTo>
                    <a:pt x="32164" y="93304"/>
                  </a:moveTo>
                  <a:cubicBezTo>
                    <a:pt x="31238" y="96493"/>
                    <a:pt x="30312" y="99579"/>
                    <a:pt x="29386" y="102631"/>
                  </a:cubicBezTo>
                  <a:cubicBezTo>
                    <a:pt x="21328" y="129582"/>
                    <a:pt x="13990" y="152866"/>
                    <a:pt x="12036" y="158935"/>
                  </a:cubicBezTo>
                  <a:cubicBezTo>
                    <a:pt x="8058" y="158695"/>
                    <a:pt x="4080" y="158352"/>
                    <a:pt x="0" y="158009"/>
                  </a:cubicBezTo>
                  <a:cubicBezTo>
                    <a:pt x="2914" y="147928"/>
                    <a:pt x="17796" y="97350"/>
                    <a:pt x="31478" y="56099"/>
                  </a:cubicBezTo>
                  <a:cubicBezTo>
                    <a:pt x="32747" y="52190"/>
                    <a:pt x="34084" y="48315"/>
                    <a:pt x="35285" y="44577"/>
                  </a:cubicBezTo>
                  <a:cubicBezTo>
                    <a:pt x="43891" y="19374"/>
                    <a:pt x="51366" y="0"/>
                    <a:pt x="54246" y="0"/>
                  </a:cubicBezTo>
                  <a:cubicBezTo>
                    <a:pt x="58910" y="-171"/>
                    <a:pt x="45194" y="49241"/>
                    <a:pt x="32164" y="93304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7">
              <a:extLst>
                <a:ext uri="{FF2B5EF4-FFF2-40B4-BE49-F238E27FC236}">
                  <a16:creationId xmlns:a16="http://schemas.microsoft.com/office/drawing/2014/main" id="{D997285E-8F71-AAF6-48CA-FD35B8511FB4}"/>
                </a:ext>
              </a:extLst>
            </p:cNvPr>
            <p:cNvSpPr/>
            <p:nvPr/>
          </p:nvSpPr>
          <p:spPr>
            <a:xfrm>
              <a:off x="5899734" y="4727603"/>
              <a:ext cx="15074" cy="81783"/>
            </a:xfrm>
            <a:custGeom>
              <a:avLst/>
              <a:gdLst>
                <a:gd name="connsiteX0" fmla="*/ 0 w 11787"/>
                <a:gd name="connsiteY0" fmla="*/ 63951 h 63950"/>
                <a:gd name="connsiteX1" fmla="*/ 8504 w 11787"/>
                <a:gd name="connsiteY1" fmla="*/ 34 h 63950"/>
                <a:gd name="connsiteX2" fmla="*/ 10253 w 11787"/>
                <a:gd name="connsiteY2" fmla="*/ 59596 h 6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87" h="63950">
                  <a:moveTo>
                    <a:pt x="0" y="63951"/>
                  </a:moveTo>
                  <a:cubicBezTo>
                    <a:pt x="0" y="63951"/>
                    <a:pt x="2331" y="1715"/>
                    <a:pt x="8504" y="34"/>
                  </a:cubicBezTo>
                  <a:cubicBezTo>
                    <a:pt x="14676" y="-1646"/>
                    <a:pt x="10253" y="59596"/>
                    <a:pt x="10253" y="59596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8">
              <a:extLst>
                <a:ext uri="{FF2B5EF4-FFF2-40B4-BE49-F238E27FC236}">
                  <a16:creationId xmlns:a16="http://schemas.microsoft.com/office/drawing/2014/main" id="{F6B6E195-163E-64A0-E63B-E5892B5B45BC}"/>
                </a:ext>
              </a:extLst>
            </p:cNvPr>
            <p:cNvSpPr/>
            <p:nvPr/>
          </p:nvSpPr>
          <p:spPr>
            <a:xfrm>
              <a:off x="5736347" y="4720921"/>
              <a:ext cx="70904" cy="96095"/>
            </a:xfrm>
            <a:custGeom>
              <a:avLst/>
              <a:gdLst>
                <a:gd name="connsiteX0" fmla="*/ 51808 w 55443"/>
                <a:gd name="connsiteY0" fmla="*/ 75141 h 75141"/>
                <a:gd name="connsiteX1" fmla="*/ 134 w 55443"/>
                <a:gd name="connsiteY1" fmla="*/ 389 h 75141"/>
                <a:gd name="connsiteX2" fmla="*/ 55443 w 55443"/>
                <a:gd name="connsiteY2" fmla="*/ 63517 h 75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443" h="75141">
                  <a:moveTo>
                    <a:pt x="51808" y="75141"/>
                  </a:moveTo>
                  <a:cubicBezTo>
                    <a:pt x="51808" y="75141"/>
                    <a:pt x="-3056" y="6561"/>
                    <a:pt x="134" y="389"/>
                  </a:cubicBezTo>
                  <a:cubicBezTo>
                    <a:pt x="3323" y="-5783"/>
                    <a:pt x="55443" y="63517"/>
                    <a:pt x="55443" y="63517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9">
              <a:extLst>
                <a:ext uri="{FF2B5EF4-FFF2-40B4-BE49-F238E27FC236}">
                  <a16:creationId xmlns:a16="http://schemas.microsoft.com/office/drawing/2014/main" id="{9037369A-B0DE-AE55-1578-1C9BECCDC124}"/>
                </a:ext>
              </a:extLst>
            </p:cNvPr>
            <p:cNvSpPr/>
            <p:nvPr/>
          </p:nvSpPr>
          <p:spPr>
            <a:xfrm>
              <a:off x="6085973" y="5187738"/>
              <a:ext cx="325292" cy="817662"/>
            </a:xfrm>
            <a:custGeom>
              <a:avLst/>
              <a:gdLst>
                <a:gd name="connsiteX0" fmla="*/ 137 w 254362"/>
                <a:gd name="connsiteY0" fmla="*/ 610603 h 639372"/>
                <a:gd name="connsiteX1" fmla="*/ 127250 w 254362"/>
                <a:gd name="connsiteY1" fmla="*/ 639372 h 639372"/>
                <a:gd name="connsiteX2" fmla="*/ 254363 w 254362"/>
                <a:gd name="connsiteY2" fmla="*/ 610603 h 639372"/>
                <a:gd name="connsiteX3" fmla="*/ 254363 w 254362"/>
                <a:gd name="connsiteY3" fmla="*/ 105923 h 639372"/>
                <a:gd name="connsiteX4" fmla="*/ 147688 w 254362"/>
                <a:gd name="connsiteY4" fmla="*/ 1 h 639372"/>
                <a:gd name="connsiteX5" fmla="*/ 147618 w 254362"/>
                <a:gd name="connsiteY5" fmla="*/ 1 h 639372"/>
                <a:gd name="connsiteX6" fmla="*/ 113329 w 254362"/>
                <a:gd name="connsiteY6" fmla="*/ 1 h 639372"/>
                <a:gd name="connsiteX7" fmla="*/ 0 w 254362"/>
                <a:gd name="connsiteY7" fmla="*/ 112436 h 639372"/>
                <a:gd name="connsiteX8" fmla="*/ 0 w 254362"/>
                <a:gd name="connsiteY8" fmla="*/ 112438 h 639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4362" h="639372">
                  <a:moveTo>
                    <a:pt x="137" y="610603"/>
                  </a:moveTo>
                  <a:cubicBezTo>
                    <a:pt x="137" y="610603"/>
                    <a:pt x="34427" y="639372"/>
                    <a:pt x="127250" y="639372"/>
                  </a:cubicBezTo>
                  <a:cubicBezTo>
                    <a:pt x="221136" y="639372"/>
                    <a:pt x="254363" y="610603"/>
                    <a:pt x="254363" y="610603"/>
                  </a:cubicBezTo>
                  <a:lnTo>
                    <a:pt x="254363" y="105923"/>
                  </a:lnTo>
                  <a:cubicBezTo>
                    <a:pt x="254155" y="47216"/>
                    <a:pt x="206396" y="-207"/>
                    <a:pt x="147688" y="1"/>
                  </a:cubicBezTo>
                  <a:cubicBezTo>
                    <a:pt x="147665" y="1"/>
                    <a:pt x="147641" y="1"/>
                    <a:pt x="147618" y="1"/>
                  </a:cubicBezTo>
                  <a:lnTo>
                    <a:pt x="113329" y="1"/>
                  </a:lnTo>
                  <a:cubicBezTo>
                    <a:pt x="50985" y="-245"/>
                    <a:pt x="247" y="50093"/>
                    <a:pt x="0" y="112436"/>
                  </a:cubicBezTo>
                  <a:cubicBezTo>
                    <a:pt x="0" y="112436"/>
                    <a:pt x="0" y="112437"/>
                    <a:pt x="0" y="112438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90">
              <a:extLst>
                <a:ext uri="{FF2B5EF4-FFF2-40B4-BE49-F238E27FC236}">
                  <a16:creationId xmlns:a16="http://schemas.microsoft.com/office/drawing/2014/main" id="{642FB29C-A63A-47BB-A17D-AE3CBE9FE42B}"/>
                </a:ext>
              </a:extLst>
            </p:cNvPr>
            <p:cNvSpPr/>
            <p:nvPr/>
          </p:nvSpPr>
          <p:spPr>
            <a:xfrm rot="10800000">
              <a:off x="6074220" y="2061853"/>
              <a:ext cx="162558" cy="65032"/>
            </a:xfrm>
            <a:custGeom>
              <a:avLst/>
              <a:gdLst>
                <a:gd name="connsiteX0" fmla="*/ 0 w 127113"/>
                <a:gd name="connsiteY0" fmla="*/ 0 h 50852"/>
                <a:gd name="connsiteX1" fmla="*/ 127113 w 127113"/>
                <a:gd name="connsiteY1" fmla="*/ 0 h 50852"/>
                <a:gd name="connsiteX2" fmla="*/ 127113 w 127113"/>
                <a:gd name="connsiteY2" fmla="*/ 50852 h 50852"/>
                <a:gd name="connsiteX3" fmla="*/ 0 w 127113"/>
                <a:gd name="connsiteY3" fmla="*/ 50852 h 5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13" h="50852">
                  <a:moveTo>
                    <a:pt x="0" y="0"/>
                  </a:moveTo>
                  <a:lnTo>
                    <a:pt x="127113" y="0"/>
                  </a:lnTo>
                  <a:lnTo>
                    <a:pt x="127113" y="50852"/>
                  </a:lnTo>
                  <a:lnTo>
                    <a:pt x="0" y="50852"/>
                  </a:ln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91">
              <a:extLst>
                <a:ext uri="{FF2B5EF4-FFF2-40B4-BE49-F238E27FC236}">
                  <a16:creationId xmlns:a16="http://schemas.microsoft.com/office/drawing/2014/main" id="{417BA1E3-628A-3253-0D6A-BF5FBBA67429}"/>
                </a:ext>
              </a:extLst>
            </p:cNvPr>
            <p:cNvSpPr/>
            <p:nvPr/>
          </p:nvSpPr>
          <p:spPr>
            <a:xfrm>
              <a:off x="6191611" y="1802076"/>
              <a:ext cx="105244" cy="4166533"/>
            </a:xfrm>
            <a:custGeom>
              <a:avLst/>
              <a:gdLst>
                <a:gd name="connsiteX0" fmla="*/ 41148 w 82296"/>
                <a:gd name="connsiteY0" fmla="*/ 3258030 h 3258030"/>
                <a:gd name="connsiteX1" fmla="*/ 41148 w 82296"/>
                <a:gd name="connsiteY1" fmla="*/ 3258030 h 3258030"/>
                <a:gd name="connsiteX2" fmla="*/ 82296 w 82296"/>
                <a:gd name="connsiteY2" fmla="*/ 3216882 h 3258030"/>
                <a:gd name="connsiteX3" fmla="*/ 82296 w 82296"/>
                <a:gd name="connsiteY3" fmla="*/ 41148 h 3258030"/>
                <a:gd name="connsiteX4" fmla="*/ 41148 w 82296"/>
                <a:gd name="connsiteY4" fmla="*/ 0 h 3258030"/>
                <a:gd name="connsiteX5" fmla="*/ 41148 w 82296"/>
                <a:gd name="connsiteY5" fmla="*/ 0 h 3258030"/>
                <a:gd name="connsiteX6" fmla="*/ 0 w 82296"/>
                <a:gd name="connsiteY6" fmla="*/ 41148 h 3258030"/>
                <a:gd name="connsiteX7" fmla="*/ 0 w 82296"/>
                <a:gd name="connsiteY7" fmla="*/ 3216916 h 3258030"/>
                <a:gd name="connsiteX8" fmla="*/ 41148 w 82296"/>
                <a:gd name="connsiteY8" fmla="*/ 3258030 h 325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296" h="3258030">
                  <a:moveTo>
                    <a:pt x="41148" y="3258030"/>
                  </a:moveTo>
                  <a:lnTo>
                    <a:pt x="41148" y="3258030"/>
                  </a:lnTo>
                  <a:cubicBezTo>
                    <a:pt x="63873" y="3258030"/>
                    <a:pt x="82296" y="3239608"/>
                    <a:pt x="82296" y="3216882"/>
                  </a:cubicBezTo>
                  <a:lnTo>
                    <a:pt x="82296" y="41148"/>
                  </a:lnTo>
                  <a:cubicBezTo>
                    <a:pt x="82296" y="18423"/>
                    <a:pt x="63873" y="0"/>
                    <a:pt x="41148" y="0"/>
                  </a:cubicBezTo>
                  <a:lnTo>
                    <a:pt x="41148" y="0"/>
                  </a:lnTo>
                  <a:cubicBezTo>
                    <a:pt x="18423" y="0"/>
                    <a:pt x="0" y="18423"/>
                    <a:pt x="0" y="41148"/>
                  </a:cubicBezTo>
                  <a:lnTo>
                    <a:pt x="0" y="3216916"/>
                  </a:lnTo>
                  <a:cubicBezTo>
                    <a:pt x="19" y="3239628"/>
                    <a:pt x="18436" y="3258030"/>
                    <a:pt x="41148" y="3258030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92">
              <a:extLst>
                <a:ext uri="{FF2B5EF4-FFF2-40B4-BE49-F238E27FC236}">
                  <a16:creationId xmlns:a16="http://schemas.microsoft.com/office/drawing/2014/main" id="{3DA6292C-63D7-B365-775A-F59A09707F17}"/>
                </a:ext>
              </a:extLst>
            </p:cNvPr>
            <p:cNvSpPr/>
            <p:nvPr/>
          </p:nvSpPr>
          <p:spPr>
            <a:xfrm>
              <a:off x="5481620" y="1802119"/>
              <a:ext cx="601808" cy="1581646"/>
            </a:xfrm>
            <a:custGeom>
              <a:avLst/>
              <a:gdLst>
                <a:gd name="connsiteX0" fmla="*/ 101076 w 470585"/>
                <a:gd name="connsiteY0" fmla="*/ 1236772 h 1236771"/>
                <a:gd name="connsiteX1" fmla="*/ 405434 w 470585"/>
                <a:gd name="connsiteY1" fmla="*/ 1236772 h 1236771"/>
                <a:gd name="connsiteX2" fmla="*/ 470585 w 470585"/>
                <a:gd name="connsiteY2" fmla="*/ 1171964 h 1236771"/>
                <a:gd name="connsiteX3" fmla="*/ 470585 w 470585"/>
                <a:gd name="connsiteY3" fmla="*/ 64808 h 1236771"/>
                <a:gd name="connsiteX4" fmla="*/ 405434 w 470585"/>
                <a:gd name="connsiteY4" fmla="*/ 0 h 1236771"/>
                <a:gd name="connsiteX5" fmla="*/ 65174 w 470585"/>
                <a:gd name="connsiteY5" fmla="*/ 0 h 1236771"/>
                <a:gd name="connsiteX6" fmla="*/ 0 w 470585"/>
                <a:gd name="connsiteY6" fmla="*/ 65128 h 1236771"/>
                <a:gd name="connsiteX7" fmla="*/ 23 w 470585"/>
                <a:gd name="connsiteY7" fmla="*/ 66900 h 1236771"/>
                <a:gd name="connsiteX8" fmla="*/ 36062 w 470585"/>
                <a:gd name="connsiteY8" fmla="*/ 1174055 h 1236771"/>
                <a:gd name="connsiteX9" fmla="*/ 101076 w 470585"/>
                <a:gd name="connsiteY9" fmla="*/ 1236772 h 123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585" h="1236771">
                  <a:moveTo>
                    <a:pt x="101076" y="1236772"/>
                  </a:moveTo>
                  <a:lnTo>
                    <a:pt x="405434" y="1236772"/>
                  </a:lnTo>
                  <a:cubicBezTo>
                    <a:pt x="441283" y="1236772"/>
                    <a:pt x="470397" y="1207812"/>
                    <a:pt x="470585" y="1171964"/>
                  </a:cubicBezTo>
                  <a:lnTo>
                    <a:pt x="470585" y="64808"/>
                  </a:lnTo>
                  <a:cubicBezTo>
                    <a:pt x="470397" y="28960"/>
                    <a:pt x="441283" y="0"/>
                    <a:pt x="405434" y="0"/>
                  </a:cubicBezTo>
                  <a:lnTo>
                    <a:pt x="65174" y="0"/>
                  </a:lnTo>
                  <a:cubicBezTo>
                    <a:pt x="29193" y="-13"/>
                    <a:pt x="13" y="29146"/>
                    <a:pt x="0" y="65128"/>
                  </a:cubicBezTo>
                  <a:cubicBezTo>
                    <a:pt x="0" y="65718"/>
                    <a:pt x="8" y="66309"/>
                    <a:pt x="23" y="66900"/>
                  </a:cubicBezTo>
                  <a:lnTo>
                    <a:pt x="36062" y="1174055"/>
                  </a:lnTo>
                  <a:cubicBezTo>
                    <a:pt x="37370" y="1209030"/>
                    <a:pt x="66077" y="1236723"/>
                    <a:pt x="101076" y="1236772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93">
              <a:extLst>
                <a:ext uri="{FF2B5EF4-FFF2-40B4-BE49-F238E27FC236}">
                  <a16:creationId xmlns:a16="http://schemas.microsoft.com/office/drawing/2014/main" id="{B44610F0-0C10-F79B-6481-7EA28314CA9C}"/>
                </a:ext>
              </a:extLst>
            </p:cNvPr>
            <p:cNvSpPr/>
            <p:nvPr/>
          </p:nvSpPr>
          <p:spPr>
            <a:xfrm>
              <a:off x="5399441" y="1802119"/>
              <a:ext cx="601984" cy="1581646"/>
            </a:xfrm>
            <a:custGeom>
              <a:avLst/>
              <a:gdLst>
                <a:gd name="connsiteX0" fmla="*/ 101213 w 470722"/>
                <a:gd name="connsiteY0" fmla="*/ 1236772 h 1236771"/>
                <a:gd name="connsiteX1" fmla="*/ 405571 w 470722"/>
                <a:gd name="connsiteY1" fmla="*/ 1236772 h 1236771"/>
                <a:gd name="connsiteX2" fmla="*/ 470722 w 470722"/>
                <a:gd name="connsiteY2" fmla="*/ 1171964 h 1236771"/>
                <a:gd name="connsiteX3" fmla="*/ 470722 w 470722"/>
                <a:gd name="connsiteY3" fmla="*/ 64808 h 1236771"/>
                <a:gd name="connsiteX4" fmla="*/ 405571 w 470722"/>
                <a:gd name="connsiteY4" fmla="*/ 0 h 1236771"/>
                <a:gd name="connsiteX5" fmla="*/ 65174 w 470722"/>
                <a:gd name="connsiteY5" fmla="*/ 0 h 1236771"/>
                <a:gd name="connsiteX6" fmla="*/ 0 w 470722"/>
                <a:gd name="connsiteY6" fmla="*/ 65128 h 1236771"/>
                <a:gd name="connsiteX7" fmla="*/ 23 w 470722"/>
                <a:gd name="connsiteY7" fmla="*/ 66900 h 1236771"/>
                <a:gd name="connsiteX8" fmla="*/ 36062 w 470722"/>
                <a:gd name="connsiteY8" fmla="*/ 1174055 h 1236771"/>
                <a:gd name="connsiteX9" fmla="*/ 101213 w 470722"/>
                <a:gd name="connsiteY9" fmla="*/ 1236772 h 123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722" h="1236771">
                  <a:moveTo>
                    <a:pt x="101213" y="1236772"/>
                  </a:moveTo>
                  <a:lnTo>
                    <a:pt x="405571" y="1236772"/>
                  </a:lnTo>
                  <a:cubicBezTo>
                    <a:pt x="441420" y="1236772"/>
                    <a:pt x="470534" y="1207812"/>
                    <a:pt x="470722" y="1171964"/>
                  </a:cubicBezTo>
                  <a:lnTo>
                    <a:pt x="470722" y="64808"/>
                  </a:lnTo>
                  <a:cubicBezTo>
                    <a:pt x="470534" y="28960"/>
                    <a:pt x="441420" y="0"/>
                    <a:pt x="405571" y="0"/>
                  </a:cubicBezTo>
                  <a:lnTo>
                    <a:pt x="65174" y="0"/>
                  </a:lnTo>
                  <a:cubicBezTo>
                    <a:pt x="29193" y="-13"/>
                    <a:pt x="13" y="29146"/>
                    <a:pt x="0" y="65128"/>
                  </a:cubicBezTo>
                  <a:cubicBezTo>
                    <a:pt x="0" y="65718"/>
                    <a:pt x="8" y="66309"/>
                    <a:pt x="23" y="66900"/>
                  </a:cubicBezTo>
                  <a:lnTo>
                    <a:pt x="36062" y="1174055"/>
                  </a:lnTo>
                  <a:cubicBezTo>
                    <a:pt x="37372" y="1209083"/>
                    <a:pt x="66161" y="1236796"/>
                    <a:pt x="101213" y="1236772"/>
                  </a:cubicBezTo>
                  <a:close/>
                </a:path>
              </a:pathLst>
            </a:custGeom>
            <a:solidFill>
              <a:srgbClr val="366F9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94">
              <a:extLst>
                <a:ext uri="{FF2B5EF4-FFF2-40B4-BE49-F238E27FC236}">
                  <a16:creationId xmlns:a16="http://schemas.microsoft.com/office/drawing/2014/main" id="{D40F82A0-2F2A-148E-6E99-480F3ED8D8FA}"/>
                </a:ext>
              </a:extLst>
            </p:cNvPr>
            <p:cNvSpPr/>
            <p:nvPr/>
          </p:nvSpPr>
          <p:spPr>
            <a:xfrm>
              <a:off x="5533790" y="1945295"/>
              <a:ext cx="356954" cy="354235"/>
            </a:xfrm>
            <a:custGeom>
              <a:avLst/>
              <a:gdLst>
                <a:gd name="connsiteX0" fmla="*/ 279121 w 279120"/>
                <a:gd name="connsiteY0" fmla="*/ 138497 h 276994"/>
                <a:gd name="connsiteX1" fmla="*/ 139561 w 279120"/>
                <a:gd name="connsiteY1" fmla="*/ 276995 h 276994"/>
                <a:gd name="connsiteX2" fmla="*/ 0 w 279120"/>
                <a:gd name="connsiteY2" fmla="*/ 138497 h 276994"/>
                <a:gd name="connsiteX3" fmla="*/ 139561 w 279120"/>
                <a:gd name="connsiteY3" fmla="*/ 0 h 276994"/>
                <a:gd name="connsiteX4" fmla="*/ 279121 w 279120"/>
                <a:gd name="connsiteY4" fmla="*/ 138497 h 276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120" h="276994">
                  <a:moveTo>
                    <a:pt x="279121" y="138497"/>
                  </a:moveTo>
                  <a:cubicBezTo>
                    <a:pt x="279121" y="214987"/>
                    <a:pt x="216638" y="276995"/>
                    <a:pt x="139561" y="276995"/>
                  </a:cubicBezTo>
                  <a:cubicBezTo>
                    <a:pt x="62483" y="276995"/>
                    <a:pt x="0" y="214987"/>
                    <a:pt x="0" y="138497"/>
                  </a:cubicBezTo>
                  <a:cubicBezTo>
                    <a:pt x="0" y="62007"/>
                    <a:pt x="62483" y="0"/>
                    <a:pt x="139561" y="0"/>
                  </a:cubicBezTo>
                  <a:cubicBezTo>
                    <a:pt x="216638" y="0"/>
                    <a:pt x="279121" y="62007"/>
                    <a:pt x="279121" y="138497"/>
                  </a:cubicBezTo>
                  <a:close/>
                </a:path>
              </a:pathLst>
            </a:custGeom>
            <a:solidFill>
              <a:srgbClr val="FF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95">
              <a:extLst>
                <a:ext uri="{FF2B5EF4-FFF2-40B4-BE49-F238E27FC236}">
                  <a16:creationId xmlns:a16="http://schemas.microsoft.com/office/drawing/2014/main" id="{697B878A-9E1A-C3B3-3706-8A720255F416}"/>
                </a:ext>
              </a:extLst>
            </p:cNvPr>
            <p:cNvSpPr/>
            <p:nvPr/>
          </p:nvSpPr>
          <p:spPr>
            <a:xfrm>
              <a:off x="5721609" y="2107109"/>
              <a:ext cx="25345" cy="25345"/>
            </a:xfrm>
            <a:custGeom>
              <a:avLst/>
              <a:gdLst>
                <a:gd name="connsiteX0" fmla="*/ 19819 w 19819"/>
                <a:gd name="connsiteY0" fmla="*/ 9944 h 19819"/>
                <a:gd name="connsiteX1" fmla="*/ 9944 w 19819"/>
                <a:gd name="connsiteY1" fmla="*/ 0 h 19819"/>
                <a:gd name="connsiteX2" fmla="*/ 0 w 19819"/>
                <a:gd name="connsiteY2" fmla="*/ 9875 h 19819"/>
                <a:gd name="connsiteX3" fmla="*/ 9875 w 19819"/>
                <a:gd name="connsiteY3" fmla="*/ 19820 h 19819"/>
                <a:gd name="connsiteX4" fmla="*/ 9910 w 19819"/>
                <a:gd name="connsiteY4" fmla="*/ 19820 h 19819"/>
                <a:gd name="connsiteX5" fmla="*/ 19819 w 19819"/>
                <a:gd name="connsiteY5" fmla="*/ 9944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19819" y="9944"/>
                  </a:moveTo>
                  <a:cubicBezTo>
                    <a:pt x="19838" y="4471"/>
                    <a:pt x="15416" y="19"/>
                    <a:pt x="9944" y="0"/>
                  </a:cubicBezTo>
                  <a:cubicBezTo>
                    <a:pt x="4470" y="-19"/>
                    <a:pt x="18" y="4402"/>
                    <a:pt x="0" y="9875"/>
                  </a:cubicBezTo>
                  <a:cubicBezTo>
                    <a:pt x="-19" y="15349"/>
                    <a:pt x="4403" y="19801"/>
                    <a:pt x="9875" y="19820"/>
                  </a:cubicBezTo>
                  <a:cubicBezTo>
                    <a:pt x="9887" y="19820"/>
                    <a:pt x="9898" y="19820"/>
                    <a:pt x="9910" y="19820"/>
                  </a:cubicBezTo>
                  <a:cubicBezTo>
                    <a:pt x="15369" y="19820"/>
                    <a:pt x="19801" y="15404"/>
                    <a:pt x="19819" y="9944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6">
              <a:extLst>
                <a:ext uri="{FF2B5EF4-FFF2-40B4-BE49-F238E27FC236}">
                  <a16:creationId xmlns:a16="http://schemas.microsoft.com/office/drawing/2014/main" id="{1C891C94-CD2D-E1DB-3E9B-F7BFE40F3C1C}"/>
                </a:ext>
              </a:extLst>
            </p:cNvPr>
            <p:cNvSpPr/>
            <p:nvPr/>
          </p:nvSpPr>
          <p:spPr>
            <a:xfrm>
              <a:off x="5658637" y="2107152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7">
              <a:extLst>
                <a:ext uri="{FF2B5EF4-FFF2-40B4-BE49-F238E27FC236}">
                  <a16:creationId xmlns:a16="http://schemas.microsoft.com/office/drawing/2014/main" id="{4B438E51-DF17-1848-BC71-F4764488E2F6}"/>
                </a:ext>
              </a:extLst>
            </p:cNvPr>
            <p:cNvSpPr/>
            <p:nvPr/>
          </p:nvSpPr>
          <p:spPr>
            <a:xfrm>
              <a:off x="5616756" y="2107152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8">
              <a:extLst>
                <a:ext uri="{FF2B5EF4-FFF2-40B4-BE49-F238E27FC236}">
                  <a16:creationId xmlns:a16="http://schemas.microsoft.com/office/drawing/2014/main" id="{FED610D2-4F5B-0C20-B83C-1ED75F549AA5}"/>
                </a:ext>
              </a:extLst>
            </p:cNvPr>
            <p:cNvSpPr/>
            <p:nvPr/>
          </p:nvSpPr>
          <p:spPr>
            <a:xfrm>
              <a:off x="5572687" y="2107152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9">
              <a:extLst>
                <a:ext uri="{FF2B5EF4-FFF2-40B4-BE49-F238E27FC236}">
                  <a16:creationId xmlns:a16="http://schemas.microsoft.com/office/drawing/2014/main" id="{78172F68-D972-BBEB-E9E1-E022D1622CA7}"/>
                </a:ext>
              </a:extLst>
            </p:cNvPr>
            <p:cNvSpPr/>
            <p:nvPr/>
          </p:nvSpPr>
          <p:spPr>
            <a:xfrm>
              <a:off x="5807952" y="2107152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100">
              <a:extLst>
                <a:ext uri="{FF2B5EF4-FFF2-40B4-BE49-F238E27FC236}">
                  <a16:creationId xmlns:a16="http://schemas.microsoft.com/office/drawing/2014/main" id="{1708D450-4271-5BCD-0BF5-6A8F6BF9DC91}"/>
                </a:ext>
              </a:extLst>
            </p:cNvPr>
            <p:cNvSpPr/>
            <p:nvPr/>
          </p:nvSpPr>
          <p:spPr>
            <a:xfrm>
              <a:off x="5761644" y="2107152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101">
              <a:extLst>
                <a:ext uri="{FF2B5EF4-FFF2-40B4-BE49-F238E27FC236}">
                  <a16:creationId xmlns:a16="http://schemas.microsoft.com/office/drawing/2014/main" id="{5F8673B8-0A3F-A1DA-3298-0A5D65580A3E}"/>
                </a:ext>
              </a:extLst>
            </p:cNvPr>
            <p:cNvSpPr/>
            <p:nvPr/>
          </p:nvSpPr>
          <p:spPr>
            <a:xfrm>
              <a:off x="5744060" y="215797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9"/>
                    <a:pt x="4403" y="19801"/>
                    <a:pt x="9875" y="19820"/>
                  </a:cubicBezTo>
                  <a:cubicBezTo>
                    <a:pt x="15349" y="19839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102">
              <a:extLst>
                <a:ext uri="{FF2B5EF4-FFF2-40B4-BE49-F238E27FC236}">
                  <a16:creationId xmlns:a16="http://schemas.microsoft.com/office/drawing/2014/main" id="{1F4DB4BD-1A08-6CE0-54D7-544E465B9A6A}"/>
                </a:ext>
              </a:extLst>
            </p:cNvPr>
            <p:cNvSpPr/>
            <p:nvPr/>
          </p:nvSpPr>
          <p:spPr>
            <a:xfrm>
              <a:off x="5646008" y="215797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9"/>
                    <a:pt x="4403" y="19801"/>
                    <a:pt x="9875" y="19820"/>
                  </a:cubicBezTo>
                  <a:cubicBezTo>
                    <a:pt x="15349" y="19839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21" y="0"/>
                    <a:pt x="9898" y="0"/>
                    <a:pt x="9875" y="0"/>
                  </a:cubicBezTo>
                  <a:cubicBezTo>
                    <a:pt x="4421" y="0"/>
                    <a:pt x="0" y="4422"/>
                    <a:pt x="0" y="9876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103">
              <a:extLst>
                <a:ext uri="{FF2B5EF4-FFF2-40B4-BE49-F238E27FC236}">
                  <a16:creationId xmlns:a16="http://schemas.microsoft.com/office/drawing/2014/main" id="{97B7A064-C069-64D2-51B6-08FADA70E23F}"/>
                </a:ext>
              </a:extLst>
            </p:cNvPr>
            <p:cNvSpPr/>
            <p:nvPr/>
          </p:nvSpPr>
          <p:spPr>
            <a:xfrm>
              <a:off x="5612240" y="219169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104">
              <a:extLst>
                <a:ext uri="{FF2B5EF4-FFF2-40B4-BE49-F238E27FC236}">
                  <a16:creationId xmlns:a16="http://schemas.microsoft.com/office/drawing/2014/main" id="{5030D849-C54D-62F6-0174-0AC75F604B75}"/>
                </a:ext>
              </a:extLst>
            </p:cNvPr>
            <p:cNvSpPr/>
            <p:nvPr/>
          </p:nvSpPr>
          <p:spPr>
            <a:xfrm>
              <a:off x="5585360" y="2153460"/>
              <a:ext cx="25345" cy="25345"/>
            </a:xfrm>
            <a:custGeom>
              <a:avLst/>
              <a:gdLst>
                <a:gd name="connsiteX0" fmla="*/ 0 w 19819"/>
                <a:gd name="connsiteY0" fmla="*/ 9910 h 19819"/>
                <a:gd name="connsiteX1" fmla="*/ 9910 w 19819"/>
                <a:gd name="connsiteY1" fmla="*/ 19820 h 19819"/>
                <a:gd name="connsiteX2" fmla="*/ 19820 w 19819"/>
                <a:gd name="connsiteY2" fmla="*/ 9910 h 19819"/>
                <a:gd name="connsiteX3" fmla="*/ 9909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910"/>
                  </a:moveTo>
                  <a:cubicBezTo>
                    <a:pt x="0" y="15383"/>
                    <a:pt x="4437" y="19820"/>
                    <a:pt x="9910" y="19820"/>
                  </a:cubicBezTo>
                  <a:cubicBezTo>
                    <a:pt x="15384" y="19820"/>
                    <a:pt x="19820" y="15383"/>
                    <a:pt x="19820" y="9910"/>
                  </a:cubicBezTo>
                  <a:cubicBezTo>
                    <a:pt x="19820" y="4437"/>
                    <a:pt x="15383" y="0"/>
                    <a:pt x="9909" y="0"/>
                  </a:cubicBezTo>
                  <a:cubicBezTo>
                    <a:pt x="9898" y="0"/>
                    <a:pt x="9887" y="0"/>
                    <a:pt x="9875" y="0"/>
                  </a:cubicBezTo>
                  <a:cubicBezTo>
                    <a:pt x="4415" y="19"/>
                    <a:pt x="-1" y="4450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105">
              <a:extLst>
                <a:ext uri="{FF2B5EF4-FFF2-40B4-BE49-F238E27FC236}">
                  <a16:creationId xmlns:a16="http://schemas.microsoft.com/office/drawing/2014/main" id="{5E8365FF-7DB4-7F51-F358-BAB217142CE1}"/>
                </a:ext>
              </a:extLst>
            </p:cNvPr>
            <p:cNvSpPr/>
            <p:nvPr/>
          </p:nvSpPr>
          <p:spPr>
            <a:xfrm>
              <a:off x="5641491" y="205668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6">
              <a:extLst>
                <a:ext uri="{FF2B5EF4-FFF2-40B4-BE49-F238E27FC236}">
                  <a16:creationId xmlns:a16="http://schemas.microsoft.com/office/drawing/2014/main" id="{67F920F2-F60A-F055-3DF0-78DA0DBA9B49}"/>
                </a:ext>
              </a:extLst>
            </p:cNvPr>
            <p:cNvSpPr/>
            <p:nvPr/>
          </p:nvSpPr>
          <p:spPr>
            <a:xfrm>
              <a:off x="5641491" y="199335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7">
              <a:extLst>
                <a:ext uri="{FF2B5EF4-FFF2-40B4-BE49-F238E27FC236}">
                  <a16:creationId xmlns:a16="http://schemas.microsoft.com/office/drawing/2014/main" id="{ACDEC23F-51DF-88AF-E5F9-E76471459276}"/>
                </a:ext>
              </a:extLst>
            </p:cNvPr>
            <p:cNvSpPr/>
            <p:nvPr/>
          </p:nvSpPr>
          <p:spPr>
            <a:xfrm>
              <a:off x="5582246" y="205668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8">
              <a:extLst>
                <a:ext uri="{FF2B5EF4-FFF2-40B4-BE49-F238E27FC236}">
                  <a16:creationId xmlns:a16="http://schemas.microsoft.com/office/drawing/2014/main" id="{B99E27FE-FD04-43B5-1F6F-923359485258}"/>
                </a:ext>
              </a:extLst>
            </p:cNvPr>
            <p:cNvSpPr/>
            <p:nvPr/>
          </p:nvSpPr>
          <p:spPr>
            <a:xfrm>
              <a:off x="5795279" y="205668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9">
              <a:extLst>
                <a:ext uri="{FF2B5EF4-FFF2-40B4-BE49-F238E27FC236}">
                  <a16:creationId xmlns:a16="http://schemas.microsoft.com/office/drawing/2014/main" id="{2E185E06-34D0-D9B9-D6B3-D1F894116EAB}"/>
                </a:ext>
              </a:extLst>
            </p:cNvPr>
            <p:cNvSpPr/>
            <p:nvPr/>
          </p:nvSpPr>
          <p:spPr>
            <a:xfrm>
              <a:off x="5795279" y="215797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9"/>
                    <a:pt x="4403" y="19801"/>
                    <a:pt x="9875" y="19820"/>
                  </a:cubicBezTo>
                  <a:cubicBezTo>
                    <a:pt x="15349" y="19839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10">
              <a:extLst>
                <a:ext uri="{FF2B5EF4-FFF2-40B4-BE49-F238E27FC236}">
                  <a16:creationId xmlns:a16="http://schemas.microsoft.com/office/drawing/2014/main" id="{1F498BC9-576B-5B30-1665-51AF0B9D907E}"/>
                </a:ext>
              </a:extLst>
            </p:cNvPr>
            <p:cNvSpPr/>
            <p:nvPr/>
          </p:nvSpPr>
          <p:spPr>
            <a:xfrm>
              <a:off x="5602463" y="2017651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11">
              <a:extLst>
                <a:ext uri="{FF2B5EF4-FFF2-40B4-BE49-F238E27FC236}">
                  <a16:creationId xmlns:a16="http://schemas.microsoft.com/office/drawing/2014/main" id="{AB64100F-2F8F-B2D3-1C63-EA229E66B8AC}"/>
                </a:ext>
              </a:extLst>
            </p:cNvPr>
            <p:cNvSpPr/>
            <p:nvPr/>
          </p:nvSpPr>
          <p:spPr>
            <a:xfrm>
              <a:off x="5739806" y="205668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12">
              <a:extLst>
                <a:ext uri="{FF2B5EF4-FFF2-40B4-BE49-F238E27FC236}">
                  <a16:creationId xmlns:a16="http://schemas.microsoft.com/office/drawing/2014/main" id="{ECE376F0-72BB-22E9-52C2-A2416BE4C2B2}"/>
                </a:ext>
              </a:extLst>
            </p:cNvPr>
            <p:cNvSpPr/>
            <p:nvPr/>
          </p:nvSpPr>
          <p:spPr>
            <a:xfrm>
              <a:off x="5774273" y="202229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13">
              <a:extLst>
                <a:ext uri="{FF2B5EF4-FFF2-40B4-BE49-F238E27FC236}">
                  <a16:creationId xmlns:a16="http://schemas.microsoft.com/office/drawing/2014/main" id="{6C44C704-3616-180A-013C-BFC4E9ED7AF5}"/>
                </a:ext>
              </a:extLst>
            </p:cNvPr>
            <p:cNvSpPr/>
            <p:nvPr/>
          </p:nvSpPr>
          <p:spPr>
            <a:xfrm>
              <a:off x="5774273" y="2196478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14">
              <a:extLst>
                <a:ext uri="{FF2B5EF4-FFF2-40B4-BE49-F238E27FC236}">
                  <a16:creationId xmlns:a16="http://schemas.microsoft.com/office/drawing/2014/main" id="{3AD2F3B6-3149-09D0-EB1C-97D00E44F237}"/>
                </a:ext>
              </a:extLst>
            </p:cNvPr>
            <p:cNvSpPr/>
            <p:nvPr/>
          </p:nvSpPr>
          <p:spPr>
            <a:xfrm>
              <a:off x="5689463" y="207759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15">
              <a:extLst>
                <a:ext uri="{FF2B5EF4-FFF2-40B4-BE49-F238E27FC236}">
                  <a16:creationId xmlns:a16="http://schemas.microsoft.com/office/drawing/2014/main" id="{10DE9181-CF4C-36EF-B13B-CCD4F6FF3A1F}"/>
                </a:ext>
              </a:extLst>
            </p:cNvPr>
            <p:cNvSpPr/>
            <p:nvPr/>
          </p:nvSpPr>
          <p:spPr>
            <a:xfrm>
              <a:off x="5689463" y="203760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6">
              <a:extLst>
                <a:ext uri="{FF2B5EF4-FFF2-40B4-BE49-F238E27FC236}">
                  <a16:creationId xmlns:a16="http://schemas.microsoft.com/office/drawing/2014/main" id="{49C2D6A5-9B2F-21A0-7DF6-A8164D9495C8}"/>
                </a:ext>
              </a:extLst>
            </p:cNvPr>
            <p:cNvSpPr/>
            <p:nvPr/>
          </p:nvSpPr>
          <p:spPr>
            <a:xfrm>
              <a:off x="5689463" y="1989061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7">
              <a:extLst>
                <a:ext uri="{FF2B5EF4-FFF2-40B4-BE49-F238E27FC236}">
                  <a16:creationId xmlns:a16="http://schemas.microsoft.com/office/drawing/2014/main" id="{95F345DA-77D9-14E7-D483-B6CFE9A9FC98}"/>
                </a:ext>
              </a:extLst>
            </p:cNvPr>
            <p:cNvSpPr/>
            <p:nvPr/>
          </p:nvSpPr>
          <p:spPr>
            <a:xfrm>
              <a:off x="5735728" y="1995463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8">
              <a:extLst>
                <a:ext uri="{FF2B5EF4-FFF2-40B4-BE49-F238E27FC236}">
                  <a16:creationId xmlns:a16="http://schemas.microsoft.com/office/drawing/2014/main" id="{F81FA453-31AE-B66B-650C-C5BB9323B874}"/>
                </a:ext>
              </a:extLst>
            </p:cNvPr>
            <p:cNvSpPr/>
            <p:nvPr/>
          </p:nvSpPr>
          <p:spPr>
            <a:xfrm>
              <a:off x="5736298" y="2221781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9">
              <a:extLst>
                <a:ext uri="{FF2B5EF4-FFF2-40B4-BE49-F238E27FC236}">
                  <a16:creationId xmlns:a16="http://schemas.microsoft.com/office/drawing/2014/main" id="{E8C386C3-1251-C14D-8FF4-5F4EA8E68AFC}"/>
                </a:ext>
              </a:extLst>
            </p:cNvPr>
            <p:cNvSpPr/>
            <p:nvPr/>
          </p:nvSpPr>
          <p:spPr>
            <a:xfrm>
              <a:off x="5646225" y="2221781"/>
              <a:ext cx="25345" cy="25345"/>
            </a:xfrm>
            <a:custGeom>
              <a:avLst/>
              <a:gdLst>
                <a:gd name="connsiteX0" fmla="*/ 0 w 19819"/>
                <a:gd name="connsiteY0" fmla="*/ 9910 h 19819"/>
                <a:gd name="connsiteX1" fmla="*/ 9910 w 19819"/>
                <a:gd name="connsiteY1" fmla="*/ 19820 h 19819"/>
                <a:gd name="connsiteX2" fmla="*/ 19820 w 19819"/>
                <a:gd name="connsiteY2" fmla="*/ 9910 h 19819"/>
                <a:gd name="connsiteX3" fmla="*/ 9909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910"/>
                  </a:moveTo>
                  <a:cubicBezTo>
                    <a:pt x="0" y="15383"/>
                    <a:pt x="4437" y="19820"/>
                    <a:pt x="9910" y="19820"/>
                  </a:cubicBezTo>
                  <a:cubicBezTo>
                    <a:pt x="15384" y="19820"/>
                    <a:pt x="19820" y="15383"/>
                    <a:pt x="19820" y="9910"/>
                  </a:cubicBezTo>
                  <a:cubicBezTo>
                    <a:pt x="19820" y="4437"/>
                    <a:pt x="15383" y="0"/>
                    <a:pt x="9909" y="0"/>
                  </a:cubicBezTo>
                  <a:cubicBezTo>
                    <a:pt x="9898" y="0"/>
                    <a:pt x="9887" y="0"/>
                    <a:pt x="9875" y="0"/>
                  </a:cubicBezTo>
                  <a:cubicBezTo>
                    <a:pt x="4415" y="19"/>
                    <a:pt x="-1" y="4450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20">
              <a:extLst>
                <a:ext uri="{FF2B5EF4-FFF2-40B4-BE49-F238E27FC236}">
                  <a16:creationId xmlns:a16="http://schemas.microsoft.com/office/drawing/2014/main" id="{BAEC95DD-BEB5-8C7F-ED8E-BAAA9572A853}"/>
                </a:ext>
              </a:extLst>
            </p:cNvPr>
            <p:cNvSpPr/>
            <p:nvPr/>
          </p:nvSpPr>
          <p:spPr>
            <a:xfrm>
              <a:off x="5690035" y="223037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21">
              <a:extLst>
                <a:ext uri="{FF2B5EF4-FFF2-40B4-BE49-F238E27FC236}">
                  <a16:creationId xmlns:a16="http://schemas.microsoft.com/office/drawing/2014/main" id="{49B84FB0-F1A4-3CEF-D56F-C181C55CDBE3}"/>
                </a:ext>
              </a:extLst>
            </p:cNvPr>
            <p:cNvSpPr/>
            <p:nvPr/>
          </p:nvSpPr>
          <p:spPr>
            <a:xfrm>
              <a:off x="5690035" y="218731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22">
              <a:extLst>
                <a:ext uri="{FF2B5EF4-FFF2-40B4-BE49-F238E27FC236}">
                  <a16:creationId xmlns:a16="http://schemas.microsoft.com/office/drawing/2014/main" id="{ABCDF24E-75BF-D7D3-0651-16F1E7E88626}"/>
                </a:ext>
              </a:extLst>
            </p:cNvPr>
            <p:cNvSpPr/>
            <p:nvPr/>
          </p:nvSpPr>
          <p:spPr>
            <a:xfrm>
              <a:off x="5690035" y="2140788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23">
              <a:extLst>
                <a:ext uri="{FF2B5EF4-FFF2-40B4-BE49-F238E27FC236}">
                  <a16:creationId xmlns:a16="http://schemas.microsoft.com/office/drawing/2014/main" id="{3CEE6F82-9C61-FA87-F0FA-37119B98E989}"/>
                </a:ext>
              </a:extLst>
            </p:cNvPr>
            <p:cNvSpPr/>
            <p:nvPr/>
          </p:nvSpPr>
          <p:spPr>
            <a:xfrm>
              <a:off x="5533351" y="2404512"/>
              <a:ext cx="356954" cy="354235"/>
            </a:xfrm>
            <a:custGeom>
              <a:avLst/>
              <a:gdLst>
                <a:gd name="connsiteX0" fmla="*/ 279120 w 279120"/>
                <a:gd name="connsiteY0" fmla="*/ 138497 h 276994"/>
                <a:gd name="connsiteX1" fmla="*/ 139560 w 279120"/>
                <a:gd name="connsiteY1" fmla="*/ 276995 h 276994"/>
                <a:gd name="connsiteX2" fmla="*/ 0 w 279120"/>
                <a:gd name="connsiteY2" fmla="*/ 138497 h 276994"/>
                <a:gd name="connsiteX3" fmla="*/ 139560 w 279120"/>
                <a:gd name="connsiteY3" fmla="*/ 0 h 276994"/>
                <a:gd name="connsiteX4" fmla="*/ 279120 w 279120"/>
                <a:gd name="connsiteY4" fmla="*/ 138497 h 276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120" h="276994">
                  <a:moveTo>
                    <a:pt x="279120" y="138497"/>
                  </a:moveTo>
                  <a:cubicBezTo>
                    <a:pt x="279120" y="214987"/>
                    <a:pt x="216637" y="276995"/>
                    <a:pt x="139560" y="276995"/>
                  </a:cubicBezTo>
                  <a:cubicBezTo>
                    <a:pt x="62483" y="276995"/>
                    <a:pt x="0" y="214987"/>
                    <a:pt x="0" y="138497"/>
                  </a:cubicBezTo>
                  <a:cubicBezTo>
                    <a:pt x="0" y="62007"/>
                    <a:pt x="62483" y="0"/>
                    <a:pt x="139560" y="0"/>
                  </a:cubicBezTo>
                  <a:cubicBezTo>
                    <a:pt x="216637" y="0"/>
                    <a:pt x="279120" y="62007"/>
                    <a:pt x="279120" y="138497"/>
                  </a:cubicBezTo>
                  <a:close/>
                </a:path>
              </a:pathLst>
            </a:custGeom>
            <a:solidFill>
              <a:schemeClr val="accent4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highlight>
                  <a:srgbClr val="FFFF00"/>
                </a:highlight>
              </a:endParaRPr>
            </a:p>
          </p:txBody>
        </p:sp>
        <p:sp>
          <p:nvSpPr>
            <p:cNvPr id="119" name="Freeform: Shape 124">
              <a:extLst>
                <a:ext uri="{FF2B5EF4-FFF2-40B4-BE49-F238E27FC236}">
                  <a16:creationId xmlns:a16="http://schemas.microsoft.com/office/drawing/2014/main" id="{C5559C8C-6321-E347-00E8-73696B30D525}"/>
                </a:ext>
              </a:extLst>
            </p:cNvPr>
            <p:cNvSpPr/>
            <p:nvPr/>
          </p:nvSpPr>
          <p:spPr>
            <a:xfrm>
              <a:off x="5721609" y="2566544"/>
              <a:ext cx="25343" cy="25345"/>
            </a:xfrm>
            <a:custGeom>
              <a:avLst/>
              <a:gdLst>
                <a:gd name="connsiteX0" fmla="*/ 19819 w 19818"/>
                <a:gd name="connsiteY0" fmla="*/ 9910 h 19819"/>
                <a:gd name="connsiteX1" fmla="*/ 9909 w 19818"/>
                <a:gd name="connsiteY1" fmla="*/ 0 h 19819"/>
                <a:gd name="connsiteX2" fmla="*/ 0 w 19818"/>
                <a:gd name="connsiteY2" fmla="*/ 9910 h 19819"/>
                <a:gd name="connsiteX3" fmla="*/ 9909 w 19818"/>
                <a:gd name="connsiteY3" fmla="*/ 19820 h 19819"/>
                <a:gd name="connsiteX4" fmla="*/ 19819 w 19818"/>
                <a:gd name="connsiteY4" fmla="*/ 9979 h 19819"/>
                <a:gd name="connsiteX5" fmla="*/ 19819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19819" y="9910"/>
                  </a:move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ubicBezTo>
                    <a:pt x="0" y="15383"/>
                    <a:pt x="4437" y="19820"/>
                    <a:pt x="9909" y="19820"/>
                  </a:cubicBezTo>
                  <a:cubicBezTo>
                    <a:pt x="15364" y="19839"/>
                    <a:pt x="19800" y="15433"/>
                    <a:pt x="19819" y="9979"/>
                  </a:cubicBezTo>
                  <a:cubicBezTo>
                    <a:pt x="19819" y="9956"/>
                    <a:pt x="19819" y="9933"/>
                    <a:pt x="19819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25">
              <a:extLst>
                <a:ext uri="{FF2B5EF4-FFF2-40B4-BE49-F238E27FC236}">
                  <a16:creationId xmlns:a16="http://schemas.microsoft.com/office/drawing/2014/main" id="{440D0BE6-E126-3C24-AC0C-16958E5E1325}"/>
                </a:ext>
              </a:extLst>
            </p:cNvPr>
            <p:cNvSpPr/>
            <p:nvPr/>
          </p:nvSpPr>
          <p:spPr>
            <a:xfrm>
              <a:off x="5658637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6">
              <a:extLst>
                <a:ext uri="{FF2B5EF4-FFF2-40B4-BE49-F238E27FC236}">
                  <a16:creationId xmlns:a16="http://schemas.microsoft.com/office/drawing/2014/main" id="{40DF7683-514D-7AD8-24BE-29A5A2C57DDF}"/>
                </a:ext>
              </a:extLst>
            </p:cNvPr>
            <p:cNvSpPr/>
            <p:nvPr/>
          </p:nvSpPr>
          <p:spPr>
            <a:xfrm>
              <a:off x="5616759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21" y="0"/>
                    <a:pt x="9898" y="0"/>
                    <a:pt x="9875" y="0"/>
                  </a:cubicBezTo>
                  <a:cubicBezTo>
                    <a:pt x="4421" y="0"/>
                    <a:pt x="0" y="4421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7">
              <a:extLst>
                <a:ext uri="{FF2B5EF4-FFF2-40B4-BE49-F238E27FC236}">
                  <a16:creationId xmlns:a16="http://schemas.microsoft.com/office/drawing/2014/main" id="{F7F17785-F256-6FF2-884D-C1CE79848885}"/>
                </a:ext>
              </a:extLst>
            </p:cNvPr>
            <p:cNvSpPr/>
            <p:nvPr/>
          </p:nvSpPr>
          <p:spPr>
            <a:xfrm>
              <a:off x="5572687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8">
              <a:extLst>
                <a:ext uri="{FF2B5EF4-FFF2-40B4-BE49-F238E27FC236}">
                  <a16:creationId xmlns:a16="http://schemas.microsoft.com/office/drawing/2014/main" id="{0DEA0FD8-1111-49A2-AC52-EB98A4E29C7E}"/>
                </a:ext>
              </a:extLst>
            </p:cNvPr>
            <p:cNvSpPr/>
            <p:nvPr/>
          </p:nvSpPr>
          <p:spPr>
            <a:xfrm>
              <a:off x="5807952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9">
              <a:extLst>
                <a:ext uri="{FF2B5EF4-FFF2-40B4-BE49-F238E27FC236}">
                  <a16:creationId xmlns:a16="http://schemas.microsoft.com/office/drawing/2014/main" id="{2F2D8EFC-6401-A7F9-2F14-A3069326D58D}"/>
                </a:ext>
              </a:extLst>
            </p:cNvPr>
            <p:cNvSpPr/>
            <p:nvPr/>
          </p:nvSpPr>
          <p:spPr>
            <a:xfrm>
              <a:off x="5761644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21" y="0"/>
                    <a:pt x="9898" y="0"/>
                    <a:pt x="9875" y="0"/>
                  </a:cubicBezTo>
                  <a:cubicBezTo>
                    <a:pt x="4421" y="0"/>
                    <a:pt x="0" y="4421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30">
              <a:extLst>
                <a:ext uri="{FF2B5EF4-FFF2-40B4-BE49-F238E27FC236}">
                  <a16:creationId xmlns:a16="http://schemas.microsoft.com/office/drawing/2014/main" id="{0E94CD1A-7DA7-A096-02DD-825E4FD29152}"/>
                </a:ext>
              </a:extLst>
            </p:cNvPr>
            <p:cNvSpPr/>
            <p:nvPr/>
          </p:nvSpPr>
          <p:spPr>
            <a:xfrm>
              <a:off x="5744060" y="261719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31">
              <a:extLst>
                <a:ext uri="{FF2B5EF4-FFF2-40B4-BE49-F238E27FC236}">
                  <a16:creationId xmlns:a16="http://schemas.microsoft.com/office/drawing/2014/main" id="{A971D8C2-FFCD-5895-422A-FD1640CDB588}"/>
                </a:ext>
              </a:extLst>
            </p:cNvPr>
            <p:cNvSpPr/>
            <p:nvPr/>
          </p:nvSpPr>
          <p:spPr>
            <a:xfrm>
              <a:off x="5646008" y="2617194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32">
              <a:extLst>
                <a:ext uri="{FF2B5EF4-FFF2-40B4-BE49-F238E27FC236}">
                  <a16:creationId xmlns:a16="http://schemas.microsoft.com/office/drawing/2014/main" id="{00FEC62A-6FFA-CA1F-D794-25653472C72C}"/>
                </a:ext>
              </a:extLst>
            </p:cNvPr>
            <p:cNvSpPr/>
            <p:nvPr/>
          </p:nvSpPr>
          <p:spPr>
            <a:xfrm>
              <a:off x="5612240" y="265091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33">
              <a:extLst>
                <a:ext uri="{FF2B5EF4-FFF2-40B4-BE49-F238E27FC236}">
                  <a16:creationId xmlns:a16="http://schemas.microsoft.com/office/drawing/2014/main" id="{53F9F5B8-7EAB-291C-C5E7-7619FEDB9DC0}"/>
                </a:ext>
              </a:extLst>
            </p:cNvPr>
            <p:cNvSpPr/>
            <p:nvPr/>
          </p:nvSpPr>
          <p:spPr>
            <a:xfrm>
              <a:off x="5585358" y="2612721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34">
              <a:extLst>
                <a:ext uri="{FF2B5EF4-FFF2-40B4-BE49-F238E27FC236}">
                  <a16:creationId xmlns:a16="http://schemas.microsoft.com/office/drawing/2014/main" id="{DF26EF9C-225B-3552-3C92-DA77A4C3C46B}"/>
                </a:ext>
              </a:extLst>
            </p:cNvPr>
            <p:cNvSpPr/>
            <p:nvPr/>
          </p:nvSpPr>
          <p:spPr>
            <a:xfrm>
              <a:off x="5641491" y="251593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35">
              <a:extLst>
                <a:ext uri="{FF2B5EF4-FFF2-40B4-BE49-F238E27FC236}">
                  <a16:creationId xmlns:a16="http://schemas.microsoft.com/office/drawing/2014/main" id="{E6AA102D-E090-8CE9-96B9-87DD0AE8B467}"/>
                </a:ext>
              </a:extLst>
            </p:cNvPr>
            <p:cNvSpPr/>
            <p:nvPr/>
          </p:nvSpPr>
          <p:spPr>
            <a:xfrm>
              <a:off x="5641491" y="245261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6">
              <a:extLst>
                <a:ext uri="{FF2B5EF4-FFF2-40B4-BE49-F238E27FC236}">
                  <a16:creationId xmlns:a16="http://schemas.microsoft.com/office/drawing/2014/main" id="{28AD5610-0B60-489A-3EE0-1E59BA9FC454}"/>
                </a:ext>
              </a:extLst>
            </p:cNvPr>
            <p:cNvSpPr/>
            <p:nvPr/>
          </p:nvSpPr>
          <p:spPr>
            <a:xfrm>
              <a:off x="5582246" y="251593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7">
              <a:extLst>
                <a:ext uri="{FF2B5EF4-FFF2-40B4-BE49-F238E27FC236}">
                  <a16:creationId xmlns:a16="http://schemas.microsoft.com/office/drawing/2014/main" id="{A03D4308-57DC-8CD7-5850-9EB382B10CF3}"/>
                </a:ext>
              </a:extLst>
            </p:cNvPr>
            <p:cNvSpPr/>
            <p:nvPr/>
          </p:nvSpPr>
          <p:spPr>
            <a:xfrm>
              <a:off x="5795279" y="251593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8">
              <a:extLst>
                <a:ext uri="{FF2B5EF4-FFF2-40B4-BE49-F238E27FC236}">
                  <a16:creationId xmlns:a16="http://schemas.microsoft.com/office/drawing/2014/main" id="{F39D11E3-FD69-E3CB-192E-332EA7F60CE2}"/>
                </a:ext>
              </a:extLst>
            </p:cNvPr>
            <p:cNvSpPr/>
            <p:nvPr/>
          </p:nvSpPr>
          <p:spPr>
            <a:xfrm>
              <a:off x="5795279" y="261719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9">
              <a:extLst>
                <a:ext uri="{FF2B5EF4-FFF2-40B4-BE49-F238E27FC236}">
                  <a16:creationId xmlns:a16="http://schemas.microsoft.com/office/drawing/2014/main" id="{848FF14C-D6AF-0034-F11C-0F492D2B4BB7}"/>
                </a:ext>
              </a:extLst>
            </p:cNvPr>
            <p:cNvSpPr/>
            <p:nvPr/>
          </p:nvSpPr>
          <p:spPr>
            <a:xfrm>
              <a:off x="5602463" y="2476911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40">
              <a:extLst>
                <a:ext uri="{FF2B5EF4-FFF2-40B4-BE49-F238E27FC236}">
                  <a16:creationId xmlns:a16="http://schemas.microsoft.com/office/drawing/2014/main" id="{9BBC4CE3-F12F-6858-BAAC-17D8E4F0639A}"/>
                </a:ext>
              </a:extLst>
            </p:cNvPr>
            <p:cNvSpPr/>
            <p:nvPr/>
          </p:nvSpPr>
          <p:spPr>
            <a:xfrm>
              <a:off x="5739806" y="251593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41">
              <a:extLst>
                <a:ext uri="{FF2B5EF4-FFF2-40B4-BE49-F238E27FC236}">
                  <a16:creationId xmlns:a16="http://schemas.microsoft.com/office/drawing/2014/main" id="{033EC382-D210-A7A0-0ECC-301F2FFC5F6C}"/>
                </a:ext>
              </a:extLst>
            </p:cNvPr>
            <p:cNvSpPr/>
            <p:nvPr/>
          </p:nvSpPr>
          <p:spPr>
            <a:xfrm>
              <a:off x="5774273" y="2481559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42">
              <a:extLst>
                <a:ext uri="{FF2B5EF4-FFF2-40B4-BE49-F238E27FC236}">
                  <a16:creationId xmlns:a16="http://schemas.microsoft.com/office/drawing/2014/main" id="{59F9611C-56E4-98AD-C647-5D5E714B455F}"/>
                </a:ext>
              </a:extLst>
            </p:cNvPr>
            <p:cNvSpPr/>
            <p:nvPr/>
          </p:nvSpPr>
          <p:spPr>
            <a:xfrm>
              <a:off x="5774273" y="2655740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43">
              <a:extLst>
                <a:ext uri="{FF2B5EF4-FFF2-40B4-BE49-F238E27FC236}">
                  <a16:creationId xmlns:a16="http://schemas.microsoft.com/office/drawing/2014/main" id="{1205663A-CD5F-BB6A-1D7B-3C27C2E76679}"/>
                </a:ext>
              </a:extLst>
            </p:cNvPr>
            <p:cNvSpPr/>
            <p:nvPr/>
          </p:nvSpPr>
          <p:spPr>
            <a:xfrm>
              <a:off x="5689463" y="253690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44">
              <a:extLst>
                <a:ext uri="{FF2B5EF4-FFF2-40B4-BE49-F238E27FC236}">
                  <a16:creationId xmlns:a16="http://schemas.microsoft.com/office/drawing/2014/main" id="{6F3FADA9-E5BD-4017-E5BC-776251AC74BA}"/>
                </a:ext>
              </a:extLst>
            </p:cNvPr>
            <p:cNvSpPr/>
            <p:nvPr/>
          </p:nvSpPr>
          <p:spPr>
            <a:xfrm>
              <a:off x="5689463" y="2496863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45">
              <a:extLst>
                <a:ext uri="{FF2B5EF4-FFF2-40B4-BE49-F238E27FC236}">
                  <a16:creationId xmlns:a16="http://schemas.microsoft.com/office/drawing/2014/main" id="{5B5E17DA-6910-05EE-633A-4A408620CC6C}"/>
                </a:ext>
              </a:extLst>
            </p:cNvPr>
            <p:cNvSpPr/>
            <p:nvPr/>
          </p:nvSpPr>
          <p:spPr>
            <a:xfrm>
              <a:off x="5689463" y="244831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6">
              <a:extLst>
                <a:ext uri="{FF2B5EF4-FFF2-40B4-BE49-F238E27FC236}">
                  <a16:creationId xmlns:a16="http://schemas.microsoft.com/office/drawing/2014/main" id="{E092901E-7A23-539B-60C7-6997F9751F16}"/>
                </a:ext>
              </a:extLst>
            </p:cNvPr>
            <p:cNvSpPr/>
            <p:nvPr/>
          </p:nvSpPr>
          <p:spPr>
            <a:xfrm>
              <a:off x="5735728" y="2454722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7">
              <a:extLst>
                <a:ext uri="{FF2B5EF4-FFF2-40B4-BE49-F238E27FC236}">
                  <a16:creationId xmlns:a16="http://schemas.microsoft.com/office/drawing/2014/main" id="{8657D81A-4B77-D1B3-5FCA-24E2BE4E38E4}"/>
                </a:ext>
              </a:extLst>
            </p:cNvPr>
            <p:cNvSpPr/>
            <p:nvPr/>
          </p:nvSpPr>
          <p:spPr>
            <a:xfrm>
              <a:off x="5736298" y="2681128"/>
              <a:ext cx="25345" cy="25345"/>
            </a:xfrm>
            <a:custGeom>
              <a:avLst/>
              <a:gdLst>
                <a:gd name="connsiteX0" fmla="*/ 0 w 19819"/>
                <a:gd name="connsiteY0" fmla="*/ 9842 h 19819"/>
                <a:gd name="connsiteX1" fmla="*/ 9842 w 19819"/>
                <a:gd name="connsiteY1" fmla="*/ 19819 h 19819"/>
                <a:gd name="connsiteX2" fmla="*/ 19819 w 19819"/>
                <a:gd name="connsiteY2" fmla="*/ 9977 h 19819"/>
                <a:gd name="connsiteX3" fmla="*/ 10047 w 19819"/>
                <a:gd name="connsiteY3" fmla="*/ 1 h 19819"/>
                <a:gd name="connsiteX4" fmla="*/ 1 w 19819"/>
                <a:gd name="connsiteY4" fmla="*/ 9772 h 19819"/>
                <a:gd name="connsiteX5" fmla="*/ 0 w 19819"/>
                <a:gd name="connsiteY5" fmla="*/ 9842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42"/>
                  </a:moveTo>
                  <a:cubicBezTo>
                    <a:pt x="-37" y="15315"/>
                    <a:pt x="4369" y="19782"/>
                    <a:pt x="9842" y="19819"/>
                  </a:cubicBezTo>
                  <a:cubicBezTo>
                    <a:pt x="15314" y="19857"/>
                    <a:pt x="19781" y="15450"/>
                    <a:pt x="19819" y="9977"/>
                  </a:cubicBezTo>
                  <a:cubicBezTo>
                    <a:pt x="19856" y="4532"/>
                    <a:pt x="15492" y="76"/>
                    <a:pt x="10047" y="1"/>
                  </a:cubicBezTo>
                  <a:cubicBezTo>
                    <a:pt x="4574" y="-75"/>
                    <a:pt x="76" y="4300"/>
                    <a:pt x="1" y="9772"/>
                  </a:cubicBezTo>
                  <a:cubicBezTo>
                    <a:pt x="1" y="9796"/>
                    <a:pt x="0" y="9819"/>
                    <a:pt x="0" y="9842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8">
              <a:extLst>
                <a:ext uri="{FF2B5EF4-FFF2-40B4-BE49-F238E27FC236}">
                  <a16:creationId xmlns:a16="http://schemas.microsoft.com/office/drawing/2014/main" id="{80AC7174-C54A-5C8D-EEDF-E6F18124AD24}"/>
                </a:ext>
              </a:extLst>
            </p:cNvPr>
            <p:cNvSpPr/>
            <p:nvPr/>
          </p:nvSpPr>
          <p:spPr>
            <a:xfrm>
              <a:off x="5646225" y="2681042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9">
              <a:extLst>
                <a:ext uri="{FF2B5EF4-FFF2-40B4-BE49-F238E27FC236}">
                  <a16:creationId xmlns:a16="http://schemas.microsoft.com/office/drawing/2014/main" id="{EFC6E8B3-B502-A40E-D41E-340C53D7FDDF}"/>
                </a:ext>
              </a:extLst>
            </p:cNvPr>
            <p:cNvSpPr/>
            <p:nvPr/>
          </p:nvSpPr>
          <p:spPr>
            <a:xfrm>
              <a:off x="5690035" y="268963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50">
              <a:extLst>
                <a:ext uri="{FF2B5EF4-FFF2-40B4-BE49-F238E27FC236}">
                  <a16:creationId xmlns:a16="http://schemas.microsoft.com/office/drawing/2014/main" id="{3F2ED656-8CED-7AD5-0934-5675CF796B5E}"/>
                </a:ext>
              </a:extLst>
            </p:cNvPr>
            <p:cNvSpPr/>
            <p:nvPr/>
          </p:nvSpPr>
          <p:spPr>
            <a:xfrm>
              <a:off x="5690035" y="2646575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51">
              <a:extLst>
                <a:ext uri="{FF2B5EF4-FFF2-40B4-BE49-F238E27FC236}">
                  <a16:creationId xmlns:a16="http://schemas.microsoft.com/office/drawing/2014/main" id="{24B03F05-3395-4600-4DE6-7FB1AAC9E1DC}"/>
                </a:ext>
              </a:extLst>
            </p:cNvPr>
            <p:cNvSpPr/>
            <p:nvPr/>
          </p:nvSpPr>
          <p:spPr>
            <a:xfrm>
              <a:off x="5690035" y="260004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52">
              <a:extLst>
                <a:ext uri="{FF2B5EF4-FFF2-40B4-BE49-F238E27FC236}">
                  <a16:creationId xmlns:a16="http://schemas.microsoft.com/office/drawing/2014/main" id="{FE390187-D3D7-6860-999F-E8CC82F02C1A}"/>
                </a:ext>
              </a:extLst>
            </p:cNvPr>
            <p:cNvSpPr/>
            <p:nvPr/>
          </p:nvSpPr>
          <p:spPr>
            <a:xfrm>
              <a:off x="5533351" y="2863772"/>
              <a:ext cx="356954" cy="354235"/>
            </a:xfrm>
            <a:custGeom>
              <a:avLst/>
              <a:gdLst>
                <a:gd name="connsiteX0" fmla="*/ 279120 w 279120"/>
                <a:gd name="connsiteY0" fmla="*/ 138497 h 276994"/>
                <a:gd name="connsiteX1" fmla="*/ 139560 w 279120"/>
                <a:gd name="connsiteY1" fmla="*/ 276995 h 276994"/>
                <a:gd name="connsiteX2" fmla="*/ 0 w 279120"/>
                <a:gd name="connsiteY2" fmla="*/ 138497 h 276994"/>
                <a:gd name="connsiteX3" fmla="*/ 139560 w 279120"/>
                <a:gd name="connsiteY3" fmla="*/ 0 h 276994"/>
                <a:gd name="connsiteX4" fmla="*/ 279120 w 279120"/>
                <a:gd name="connsiteY4" fmla="*/ 138497 h 276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120" h="276994">
                  <a:moveTo>
                    <a:pt x="279120" y="138497"/>
                  </a:moveTo>
                  <a:cubicBezTo>
                    <a:pt x="279120" y="214987"/>
                    <a:pt x="216637" y="276995"/>
                    <a:pt x="139560" y="276995"/>
                  </a:cubicBezTo>
                  <a:cubicBezTo>
                    <a:pt x="62483" y="276995"/>
                    <a:pt x="0" y="214987"/>
                    <a:pt x="0" y="138497"/>
                  </a:cubicBezTo>
                  <a:cubicBezTo>
                    <a:pt x="0" y="62007"/>
                    <a:pt x="62483" y="0"/>
                    <a:pt x="139560" y="0"/>
                  </a:cubicBezTo>
                  <a:cubicBezTo>
                    <a:pt x="216637" y="0"/>
                    <a:pt x="279120" y="62007"/>
                    <a:pt x="279120" y="138497"/>
                  </a:cubicBezTo>
                  <a:close/>
                </a:path>
              </a:pathLst>
            </a:custGeom>
            <a:solidFill>
              <a:srgbClr val="00B05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53">
              <a:extLst>
                <a:ext uri="{FF2B5EF4-FFF2-40B4-BE49-F238E27FC236}">
                  <a16:creationId xmlns:a16="http://schemas.microsoft.com/office/drawing/2014/main" id="{88965A27-9B20-758F-1B21-51A8CDFBE9E9}"/>
                </a:ext>
              </a:extLst>
            </p:cNvPr>
            <p:cNvSpPr/>
            <p:nvPr/>
          </p:nvSpPr>
          <p:spPr>
            <a:xfrm>
              <a:off x="5720775" y="3025804"/>
              <a:ext cx="25343" cy="25345"/>
            </a:xfrm>
            <a:custGeom>
              <a:avLst/>
              <a:gdLst>
                <a:gd name="connsiteX0" fmla="*/ 19819 w 19818"/>
                <a:gd name="connsiteY0" fmla="*/ 9910 h 19819"/>
                <a:gd name="connsiteX1" fmla="*/ 9909 w 19818"/>
                <a:gd name="connsiteY1" fmla="*/ 0 h 19819"/>
                <a:gd name="connsiteX2" fmla="*/ 0 w 19818"/>
                <a:gd name="connsiteY2" fmla="*/ 9910 h 19819"/>
                <a:gd name="connsiteX3" fmla="*/ 9909 w 19818"/>
                <a:gd name="connsiteY3" fmla="*/ 19820 h 19819"/>
                <a:gd name="connsiteX4" fmla="*/ 19819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19819" y="9910"/>
                  </a:move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ubicBezTo>
                    <a:pt x="0" y="15383"/>
                    <a:pt x="4437" y="19820"/>
                    <a:pt x="9909" y="19820"/>
                  </a:cubicBezTo>
                  <a:cubicBezTo>
                    <a:pt x="15374" y="19801"/>
                    <a:pt x="19800" y="15375"/>
                    <a:pt x="19819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54">
              <a:extLst>
                <a:ext uri="{FF2B5EF4-FFF2-40B4-BE49-F238E27FC236}">
                  <a16:creationId xmlns:a16="http://schemas.microsoft.com/office/drawing/2014/main" id="{CD9D13AE-4BA4-B13A-17D7-01B15C90C98C}"/>
                </a:ext>
              </a:extLst>
            </p:cNvPr>
            <p:cNvSpPr/>
            <p:nvPr/>
          </p:nvSpPr>
          <p:spPr>
            <a:xfrm>
              <a:off x="5657803" y="302580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55">
              <a:extLst>
                <a:ext uri="{FF2B5EF4-FFF2-40B4-BE49-F238E27FC236}">
                  <a16:creationId xmlns:a16="http://schemas.microsoft.com/office/drawing/2014/main" id="{C9A75327-4D76-8709-C1EA-BD6CE38B48C7}"/>
                </a:ext>
              </a:extLst>
            </p:cNvPr>
            <p:cNvSpPr/>
            <p:nvPr/>
          </p:nvSpPr>
          <p:spPr>
            <a:xfrm>
              <a:off x="5615881" y="302580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6">
              <a:extLst>
                <a:ext uri="{FF2B5EF4-FFF2-40B4-BE49-F238E27FC236}">
                  <a16:creationId xmlns:a16="http://schemas.microsoft.com/office/drawing/2014/main" id="{28CBC9BF-90B7-012B-8D39-E15887423424}"/>
                </a:ext>
              </a:extLst>
            </p:cNvPr>
            <p:cNvSpPr/>
            <p:nvPr/>
          </p:nvSpPr>
          <p:spPr>
            <a:xfrm>
              <a:off x="5571853" y="3025804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7">
              <a:extLst>
                <a:ext uri="{FF2B5EF4-FFF2-40B4-BE49-F238E27FC236}">
                  <a16:creationId xmlns:a16="http://schemas.microsoft.com/office/drawing/2014/main" id="{F37794F3-3500-0A25-5554-D5C610591D12}"/>
                </a:ext>
              </a:extLst>
            </p:cNvPr>
            <p:cNvSpPr/>
            <p:nvPr/>
          </p:nvSpPr>
          <p:spPr>
            <a:xfrm>
              <a:off x="5807118" y="3025804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8">
              <a:extLst>
                <a:ext uri="{FF2B5EF4-FFF2-40B4-BE49-F238E27FC236}">
                  <a16:creationId xmlns:a16="http://schemas.microsoft.com/office/drawing/2014/main" id="{C8F9FE1D-3EB7-5C1D-05F6-C741038FC268}"/>
                </a:ext>
              </a:extLst>
            </p:cNvPr>
            <p:cNvSpPr/>
            <p:nvPr/>
          </p:nvSpPr>
          <p:spPr>
            <a:xfrm>
              <a:off x="5760766" y="302580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9">
              <a:extLst>
                <a:ext uri="{FF2B5EF4-FFF2-40B4-BE49-F238E27FC236}">
                  <a16:creationId xmlns:a16="http://schemas.microsoft.com/office/drawing/2014/main" id="{AF1963F8-0CD3-9ECC-563D-8CE3238ED032}"/>
                </a:ext>
              </a:extLst>
            </p:cNvPr>
            <p:cNvSpPr/>
            <p:nvPr/>
          </p:nvSpPr>
          <p:spPr>
            <a:xfrm>
              <a:off x="5743227" y="307627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60">
              <a:extLst>
                <a:ext uri="{FF2B5EF4-FFF2-40B4-BE49-F238E27FC236}">
                  <a16:creationId xmlns:a16="http://schemas.microsoft.com/office/drawing/2014/main" id="{66FB5799-3CDA-8993-0968-42CB0C6C991C}"/>
                </a:ext>
              </a:extLst>
            </p:cNvPr>
            <p:cNvSpPr/>
            <p:nvPr/>
          </p:nvSpPr>
          <p:spPr>
            <a:xfrm>
              <a:off x="5645130" y="307627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61">
              <a:extLst>
                <a:ext uri="{FF2B5EF4-FFF2-40B4-BE49-F238E27FC236}">
                  <a16:creationId xmlns:a16="http://schemas.microsoft.com/office/drawing/2014/main" id="{7AC86B80-DBFD-56EB-7D02-DB6274A8406F}"/>
                </a:ext>
              </a:extLst>
            </p:cNvPr>
            <p:cNvSpPr/>
            <p:nvPr/>
          </p:nvSpPr>
          <p:spPr>
            <a:xfrm>
              <a:off x="5611408" y="311021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62">
              <a:extLst>
                <a:ext uri="{FF2B5EF4-FFF2-40B4-BE49-F238E27FC236}">
                  <a16:creationId xmlns:a16="http://schemas.microsoft.com/office/drawing/2014/main" id="{C8ACC9D9-49B8-2C7A-915F-F3F491D06E44}"/>
                </a:ext>
              </a:extLst>
            </p:cNvPr>
            <p:cNvSpPr/>
            <p:nvPr/>
          </p:nvSpPr>
          <p:spPr>
            <a:xfrm>
              <a:off x="5584482" y="3071936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63">
              <a:extLst>
                <a:ext uri="{FF2B5EF4-FFF2-40B4-BE49-F238E27FC236}">
                  <a16:creationId xmlns:a16="http://schemas.microsoft.com/office/drawing/2014/main" id="{12E26337-08C7-5FE1-AF00-E2EB8293E303}"/>
                </a:ext>
              </a:extLst>
            </p:cNvPr>
            <p:cNvSpPr/>
            <p:nvPr/>
          </p:nvSpPr>
          <p:spPr>
            <a:xfrm>
              <a:off x="5640656" y="29751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64">
              <a:extLst>
                <a:ext uri="{FF2B5EF4-FFF2-40B4-BE49-F238E27FC236}">
                  <a16:creationId xmlns:a16="http://schemas.microsoft.com/office/drawing/2014/main" id="{76662ED3-8F12-4DDF-3E12-82936EE391DB}"/>
                </a:ext>
              </a:extLst>
            </p:cNvPr>
            <p:cNvSpPr/>
            <p:nvPr/>
          </p:nvSpPr>
          <p:spPr>
            <a:xfrm>
              <a:off x="5640656" y="291187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65">
              <a:extLst>
                <a:ext uri="{FF2B5EF4-FFF2-40B4-BE49-F238E27FC236}">
                  <a16:creationId xmlns:a16="http://schemas.microsoft.com/office/drawing/2014/main" id="{E37CE46B-DF44-7EAF-8BC6-6213CBF336A0}"/>
                </a:ext>
              </a:extLst>
            </p:cNvPr>
            <p:cNvSpPr/>
            <p:nvPr/>
          </p:nvSpPr>
          <p:spPr>
            <a:xfrm>
              <a:off x="5581413" y="29751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6">
              <a:extLst>
                <a:ext uri="{FF2B5EF4-FFF2-40B4-BE49-F238E27FC236}">
                  <a16:creationId xmlns:a16="http://schemas.microsoft.com/office/drawing/2014/main" id="{3BD9AB3A-407C-608B-8B95-4AD69F0925DC}"/>
                </a:ext>
              </a:extLst>
            </p:cNvPr>
            <p:cNvSpPr/>
            <p:nvPr/>
          </p:nvSpPr>
          <p:spPr>
            <a:xfrm>
              <a:off x="5794445" y="29751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7">
              <a:extLst>
                <a:ext uri="{FF2B5EF4-FFF2-40B4-BE49-F238E27FC236}">
                  <a16:creationId xmlns:a16="http://schemas.microsoft.com/office/drawing/2014/main" id="{D4D8852B-D693-FE4F-3893-95430EF630E1}"/>
                </a:ext>
              </a:extLst>
            </p:cNvPr>
            <p:cNvSpPr/>
            <p:nvPr/>
          </p:nvSpPr>
          <p:spPr>
            <a:xfrm>
              <a:off x="5794445" y="307627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8">
              <a:extLst>
                <a:ext uri="{FF2B5EF4-FFF2-40B4-BE49-F238E27FC236}">
                  <a16:creationId xmlns:a16="http://schemas.microsoft.com/office/drawing/2014/main" id="{44EDC2FD-AE38-FD02-73A2-FB0AC76658FD}"/>
                </a:ext>
              </a:extLst>
            </p:cNvPr>
            <p:cNvSpPr/>
            <p:nvPr/>
          </p:nvSpPr>
          <p:spPr>
            <a:xfrm>
              <a:off x="5601629" y="2935995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9">
              <a:extLst>
                <a:ext uri="{FF2B5EF4-FFF2-40B4-BE49-F238E27FC236}">
                  <a16:creationId xmlns:a16="http://schemas.microsoft.com/office/drawing/2014/main" id="{A7F89306-97DD-6455-0694-F8C20367BAB3}"/>
                </a:ext>
              </a:extLst>
            </p:cNvPr>
            <p:cNvSpPr/>
            <p:nvPr/>
          </p:nvSpPr>
          <p:spPr>
            <a:xfrm>
              <a:off x="5738974" y="29751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70">
              <a:extLst>
                <a:ext uri="{FF2B5EF4-FFF2-40B4-BE49-F238E27FC236}">
                  <a16:creationId xmlns:a16="http://schemas.microsoft.com/office/drawing/2014/main" id="{546CC7A0-5553-F862-366A-28B351F1BFDD}"/>
                </a:ext>
              </a:extLst>
            </p:cNvPr>
            <p:cNvSpPr/>
            <p:nvPr/>
          </p:nvSpPr>
          <p:spPr>
            <a:xfrm>
              <a:off x="5773441" y="2940819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71">
              <a:extLst>
                <a:ext uri="{FF2B5EF4-FFF2-40B4-BE49-F238E27FC236}">
                  <a16:creationId xmlns:a16="http://schemas.microsoft.com/office/drawing/2014/main" id="{875BEBAA-1BA5-E063-8E2F-CA31F3E1C266}"/>
                </a:ext>
              </a:extLst>
            </p:cNvPr>
            <p:cNvSpPr/>
            <p:nvPr/>
          </p:nvSpPr>
          <p:spPr>
            <a:xfrm>
              <a:off x="5773441" y="31149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72">
              <a:extLst>
                <a:ext uri="{FF2B5EF4-FFF2-40B4-BE49-F238E27FC236}">
                  <a16:creationId xmlns:a16="http://schemas.microsoft.com/office/drawing/2014/main" id="{4B91FFC7-2535-ADB9-1136-18252888E230}"/>
                </a:ext>
              </a:extLst>
            </p:cNvPr>
            <p:cNvSpPr/>
            <p:nvPr/>
          </p:nvSpPr>
          <p:spPr>
            <a:xfrm>
              <a:off x="5688630" y="2996115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73">
              <a:extLst>
                <a:ext uri="{FF2B5EF4-FFF2-40B4-BE49-F238E27FC236}">
                  <a16:creationId xmlns:a16="http://schemas.microsoft.com/office/drawing/2014/main" id="{2825C8BA-919D-67D6-62CF-805DF0EF2EEC}"/>
                </a:ext>
              </a:extLst>
            </p:cNvPr>
            <p:cNvSpPr/>
            <p:nvPr/>
          </p:nvSpPr>
          <p:spPr>
            <a:xfrm>
              <a:off x="5688630" y="2956078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74">
              <a:extLst>
                <a:ext uri="{FF2B5EF4-FFF2-40B4-BE49-F238E27FC236}">
                  <a16:creationId xmlns:a16="http://schemas.microsoft.com/office/drawing/2014/main" id="{559948DB-0C13-10DA-0937-6B08D9959DCE}"/>
                </a:ext>
              </a:extLst>
            </p:cNvPr>
            <p:cNvSpPr/>
            <p:nvPr/>
          </p:nvSpPr>
          <p:spPr>
            <a:xfrm>
              <a:off x="5688630" y="290757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75">
              <a:extLst>
                <a:ext uri="{FF2B5EF4-FFF2-40B4-BE49-F238E27FC236}">
                  <a16:creationId xmlns:a16="http://schemas.microsoft.com/office/drawing/2014/main" id="{EE541BF5-36C1-CD2A-82F2-03FA84BC3CAB}"/>
                </a:ext>
              </a:extLst>
            </p:cNvPr>
            <p:cNvSpPr/>
            <p:nvPr/>
          </p:nvSpPr>
          <p:spPr>
            <a:xfrm>
              <a:off x="5734893" y="2914069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6">
              <a:extLst>
                <a:ext uri="{FF2B5EF4-FFF2-40B4-BE49-F238E27FC236}">
                  <a16:creationId xmlns:a16="http://schemas.microsoft.com/office/drawing/2014/main" id="{A86B71A9-8090-E676-B4EC-A4D465FF3055}"/>
                </a:ext>
              </a:extLst>
            </p:cNvPr>
            <p:cNvSpPr/>
            <p:nvPr/>
          </p:nvSpPr>
          <p:spPr>
            <a:xfrm>
              <a:off x="5735464" y="3140300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7">
              <a:extLst>
                <a:ext uri="{FF2B5EF4-FFF2-40B4-BE49-F238E27FC236}">
                  <a16:creationId xmlns:a16="http://schemas.microsoft.com/office/drawing/2014/main" id="{01241034-9922-55A4-096C-A6F436F9143A}"/>
                </a:ext>
              </a:extLst>
            </p:cNvPr>
            <p:cNvSpPr/>
            <p:nvPr/>
          </p:nvSpPr>
          <p:spPr>
            <a:xfrm>
              <a:off x="5645350" y="3140300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8">
              <a:extLst>
                <a:ext uri="{FF2B5EF4-FFF2-40B4-BE49-F238E27FC236}">
                  <a16:creationId xmlns:a16="http://schemas.microsoft.com/office/drawing/2014/main" id="{6870CB95-A189-F4DF-567A-31917E9A2624}"/>
                </a:ext>
              </a:extLst>
            </p:cNvPr>
            <p:cNvSpPr/>
            <p:nvPr/>
          </p:nvSpPr>
          <p:spPr>
            <a:xfrm>
              <a:off x="5689201" y="3148896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9">
              <a:extLst>
                <a:ext uri="{FF2B5EF4-FFF2-40B4-BE49-F238E27FC236}">
                  <a16:creationId xmlns:a16="http://schemas.microsoft.com/office/drawing/2014/main" id="{BC13A476-D6F5-E382-777B-122DDAE088C0}"/>
                </a:ext>
              </a:extLst>
            </p:cNvPr>
            <p:cNvSpPr/>
            <p:nvPr/>
          </p:nvSpPr>
          <p:spPr>
            <a:xfrm>
              <a:off x="5689201" y="310578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80">
              <a:extLst>
                <a:ext uri="{FF2B5EF4-FFF2-40B4-BE49-F238E27FC236}">
                  <a16:creationId xmlns:a16="http://schemas.microsoft.com/office/drawing/2014/main" id="{DA984191-9B43-D797-77C4-D2EA8458B315}"/>
                </a:ext>
              </a:extLst>
            </p:cNvPr>
            <p:cNvSpPr/>
            <p:nvPr/>
          </p:nvSpPr>
          <p:spPr>
            <a:xfrm>
              <a:off x="5689201" y="3059305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81">
              <a:extLst>
                <a:ext uri="{FF2B5EF4-FFF2-40B4-BE49-F238E27FC236}">
                  <a16:creationId xmlns:a16="http://schemas.microsoft.com/office/drawing/2014/main" id="{DC8199F2-D519-074B-E07C-51CAAA7B3100}"/>
                </a:ext>
              </a:extLst>
            </p:cNvPr>
            <p:cNvSpPr/>
            <p:nvPr/>
          </p:nvSpPr>
          <p:spPr>
            <a:xfrm>
              <a:off x="5455846" y="1850957"/>
              <a:ext cx="489042" cy="242893"/>
            </a:xfrm>
            <a:custGeom>
              <a:avLst/>
              <a:gdLst>
                <a:gd name="connsiteX0" fmla="*/ 339863 w 382408"/>
                <a:gd name="connsiteY0" fmla="*/ 186515 h 189931"/>
                <a:gd name="connsiteX1" fmla="*/ 22235 w 382408"/>
                <a:gd name="connsiteY1" fmla="*/ 137172 h 189931"/>
                <a:gd name="connsiteX2" fmla="*/ 1661 w 382408"/>
                <a:gd name="connsiteY2" fmla="*/ 113991 h 189931"/>
                <a:gd name="connsiteX3" fmla="*/ 186346 w 382408"/>
                <a:gd name="connsiteY3" fmla="*/ 217 h 189931"/>
                <a:gd name="connsiteX4" fmla="*/ 380325 w 382408"/>
                <a:gd name="connsiteY4" fmla="*/ 170604 h 189931"/>
                <a:gd name="connsiteX5" fmla="*/ 339863 w 382408"/>
                <a:gd name="connsiteY5" fmla="*/ 186515 h 1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2408" h="189931">
                  <a:moveTo>
                    <a:pt x="339863" y="186515"/>
                  </a:moveTo>
                  <a:cubicBezTo>
                    <a:pt x="290280" y="160592"/>
                    <a:pt x="180449" y="117626"/>
                    <a:pt x="22235" y="137172"/>
                  </a:cubicBezTo>
                  <a:cubicBezTo>
                    <a:pt x="7147" y="139057"/>
                    <a:pt x="-4443" y="126027"/>
                    <a:pt x="1661" y="113991"/>
                  </a:cubicBezTo>
                  <a:cubicBezTo>
                    <a:pt x="22818" y="71335"/>
                    <a:pt x="76139" y="-4583"/>
                    <a:pt x="186346" y="217"/>
                  </a:cubicBezTo>
                  <a:cubicBezTo>
                    <a:pt x="375353" y="8447"/>
                    <a:pt x="389549" y="120472"/>
                    <a:pt x="380325" y="170604"/>
                  </a:cubicBezTo>
                  <a:cubicBezTo>
                    <a:pt x="377239" y="186789"/>
                    <a:pt x="356219" y="195053"/>
                    <a:pt x="339863" y="186515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82">
              <a:extLst>
                <a:ext uri="{FF2B5EF4-FFF2-40B4-BE49-F238E27FC236}">
                  <a16:creationId xmlns:a16="http://schemas.microsoft.com/office/drawing/2014/main" id="{D7B37727-A8B1-0073-F631-1674E1BBAEC8}"/>
                </a:ext>
              </a:extLst>
            </p:cNvPr>
            <p:cNvSpPr/>
            <p:nvPr/>
          </p:nvSpPr>
          <p:spPr>
            <a:xfrm>
              <a:off x="5514110" y="1883397"/>
              <a:ext cx="120528" cy="97641"/>
            </a:xfrm>
            <a:custGeom>
              <a:avLst/>
              <a:gdLst>
                <a:gd name="connsiteX0" fmla="*/ 3833 w 94247"/>
                <a:gd name="connsiteY0" fmla="*/ 53099 h 76351"/>
                <a:gd name="connsiteX1" fmla="*/ 85306 w 94247"/>
                <a:gd name="connsiteY1" fmla="*/ 53 h 76351"/>
                <a:gd name="connsiteX2" fmla="*/ 19195 w 94247"/>
                <a:gd name="connsiteY2" fmla="*/ 76314 h 76351"/>
                <a:gd name="connsiteX3" fmla="*/ 3833 w 94247"/>
                <a:gd name="connsiteY3" fmla="*/ 53099 h 7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47" h="76351">
                  <a:moveTo>
                    <a:pt x="3833" y="53099"/>
                  </a:moveTo>
                  <a:cubicBezTo>
                    <a:pt x="3833" y="53099"/>
                    <a:pt x="49233" y="-1936"/>
                    <a:pt x="85306" y="53"/>
                  </a:cubicBezTo>
                  <a:cubicBezTo>
                    <a:pt x="121379" y="2041"/>
                    <a:pt x="37883" y="78302"/>
                    <a:pt x="19195" y="76314"/>
                  </a:cubicBezTo>
                  <a:cubicBezTo>
                    <a:pt x="507" y="74325"/>
                    <a:pt x="-4363" y="62220"/>
                    <a:pt x="3833" y="53099"/>
                  </a:cubicBezTo>
                  <a:close/>
                </a:path>
              </a:pathLst>
            </a:custGeom>
            <a:solidFill>
              <a:srgbClr val="6E387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83">
              <a:extLst>
                <a:ext uri="{FF2B5EF4-FFF2-40B4-BE49-F238E27FC236}">
                  <a16:creationId xmlns:a16="http://schemas.microsoft.com/office/drawing/2014/main" id="{EA8D6C7B-5E8A-3F99-4459-195721DD51C4}"/>
                </a:ext>
              </a:extLst>
            </p:cNvPr>
            <p:cNvSpPr/>
            <p:nvPr/>
          </p:nvSpPr>
          <p:spPr>
            <a:xfrm>
              <a:off x="5455846" y="2352185"/>
              <a:ext cx="489042" cy="242905"/>
            </a:xfrm>
            <a:custGeom>
              <a:avLst/>
              <a:gdLst>
                <a:gd name="connsiteX0" fmla="*/ 339863 w 382408"/>
                <a:gd name="connsiteY0" fmla="*/ 186546 h 189941"/>
                <a:gd name="connsiteX1" fmla="*/ 22235 w 382408"/>
                <a:gd name="connsiteY1" fmla="*/ 137203 h 189941"/>
                <a:gd name="connsiteX2" fmla="*/ 1661 w 382408"/>
                <a:gd name="connsiteY2" fmla="*/ 113988 h 189941"/>
                <a:gd name="connsiteX3" fmla="*/ 186346 w 382408"/>
                <a:gd name="connsiteY3" fmla="*/ 214 h 189941"/>
                <a:gd name="connsiteX4" fmla="*/ 380325 w 382408"/>
                <a:gd name="connsiteY4" fmla="*/ 170601 h 189941"/>
                <a:gd name="connsiteX5" fmla="*/ 339863 w 382408"/>
                <a:gd name="connsiteY5" fmla="*/ 186546 h 18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2408" h="189941">
                  <a:moveTo>
                    <a:pt x="339863" y="186546"/>
                  </a:moveTo>
                  <a:cubicBezTo>
                    <a:pt x="290280" y="160589"/>
                    <a:pt x="180449" y="117658"/>
                    <a:pt x="22235" y="137203"/>
                  </a:cubicBezTo>
                  <a:cubicBezTo>
                    <a:pt x="7147" y="139054"/>
                    <a:pt x="-4443" y="126059"/>
                    <a:pt x="1661" y="113988"/>
                  </a:cubicBezTo>
                  <a:cubicBezTo>
                    <a:pt x="22818" y="71332"/>
                    <a:pt x="76139" y="-4552"/>
                    <a:pt x="186346" y="214"/>
                  </a:cubicBezTo>
                  <a:cubicBezTo>
                    <a:pt x="375353" y="8444"/>
                    <a:pt x="389549" y="120469"/>
                    <a:pt x="380325" y="170601"/>
                  </a:cubicBezTo>
                  <a:cubicBezTo>
                    <a:pt x="377239" y="186786"/>
                    <a:pt x="356219" y="195050"/>
                    <a:pt x="339863" y="186546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84">
              <a:extLst>
                <a:ext uri="{FF2B5EF4-FFF2-40B4-BE49-F238E27FC236}">
                  <a16:creationId xmlns:a16="http://schemas.microsoft.com/office/drawing/2014/main" id="{5EE6057C-736A-DA1F-857E-0987D45E0E26}"/>
                </a:ext>
              </a:extLst>
            </p:cNvPr>
            <p:cNvSpPr/>
            <p:nvPr/>
          </p:nvSpPr>
          <p:spPr>
            <a:xfrm>
              <a:off x="5514110" y="2384678"/>
              <a:ext cx="120528" cy="97588"/>
            </a:xfrm>
            <a:custGeom>
              <a:avLst/>
              <a:gdLst>
                <a:gd name="connsiteX0" fmla="*/ 3833 w 94247"/>
                <a:gd name="connsiteY0" fmla="*/ 53091 h 76309"/>
                <a:gd name="connsiteX1" fmla="*/ 85306 w 94247"/>
                <a:gd name="connsiteY1" fmla="*/ 44 h 76309"/>
                <a:gd name="connsiteX2" fmla="*/ 19195 w 94247"/>
                <a:gd name="connsiteY2" fmla="*/ 76271 h 76309"/>
                <a:gd name="connsiteX3" fmla="*/ 3833 w 94247"/>
                <a:gd name="connsiteY3" fmla="*/ 53091 h 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47" h="76309">
                  <a:moveTo>
                    <a:pt x="3833" y="53091"/>
                  </a:moveTo>
                  <a:cubicBezTo>
                    <a:pt x="3833" y="53091"/>
                    <a:pt x="49233" y="-1773"/>
                    <a:pt x="85306" y="44"/>
                  </a:cubicBezTo>
                  <a:cubicBezTo>
                    <a:pt x="121379" y="1862"/>
                    <a:pt x="37883" y="78260"/>
                    <a:pt x="19195" y="76271"/>
                  </a:cubicBezTo>
                  <a:cubicBezTo>
                    <a:pt x="507" y="74282"/>
                    <a:pt x="-4363" y="62212"/>
                    <a:pt x="3833" y="53091"/>
                  </a:cubicBezTo>
                  <a:close/>
                </a:path>
              </a:pathLst>
            </a:custGeom>
            <a:solidFill>
              <a:srgbClr val="6E387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85">
              <a:extLst>
                <a:ext uri="{FF2B5EF4-FFF2-40B4-BE49-F238E27FC236}">
                  <a16:creationId xmlns:a16="http://schemas.microsoft.com/office/drawing/2014/main" id="{217B2A29-8BF5-FA7E-69C4-8F3E8AD7696B}"/>
                </a:ext>
              </a:extLst>
            </p:cNvPr>
            <p:cNvSpPr/>
            <p:nvPr/>
          </p:nvSpPr>
          <p:spPr>
            <a:xfrm>
              <a:off x="5455846" y="2811441"/>
              <a:ext cx="489042" cy="242893"/>
            </a:xfrm>
            <a:custGeom>
              <a:avLst/>
              <a:gdLst>
                <a:gd name="connsiteX0" fmla="*/ 339863 w 382408"/>
                <a:gd name="connsiteY0" fmla="*/ 186515 h 189931"/>
                <a:gd name="connsiteX1" fmla="*/ 22235 w 382408"/>
                <a:gd name="connsiteY1" fmla="*/ 137171 h 189931"/>
                <a:gd name="connsiteX2" fmla="*/ 1661 w 382408"/>
                <a:gd name="connsiteY2" fmla="*/ 113991 h 189931"/>
                <a:gd name="connsiteX3" fmla="*/ 186346 w 382408"/>
                <a:gd name="connsiteY3" fmla="*/ 217 h 189931"/>
                <a:gd name="connsiteX4" fmla="*/ 380325 w 382408"/>
                <a:gd name="connsiteY4" fmla="*/ 170604 h 189931"/>
                <a:gd name="connsiteX5" fmla="*/ 339863 w 382408"/>
                <a:gd name="connsiteY5" fmla="*/ 186515 h 1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2408" h="189931">
                  <a:moveTo>
                    <a:pt x="339863" y="186515"/>
                  </a:moveTo>
                  <a:cubicBezTo>
                    <a:pt x="290280" y="160591"/>
                    <a:pt x="180449" y="117660"/>
                    <a:pt x="22235" y="137171"/>
                  </a:cubicBezTo>
                  <a:cubicBezTo>
                    <a:pt x="7147" y="139057"/>
                    <a:pt x="-4443" y="126027"/>
                    <a:pt x="1661" y="113991"/>
                  </a:cubicBezTo>
                  <a:cubicBezTo>
                    <a:pt x="22818" y="71335"/>
                    <a:pt x="76139" y="-4583"/>
                    <a:pt x="186346" y="217"/>
                  </a:cubicBezTo>
                  <a:cubicBezTo>
                    <a:pt x="375353" y="8447"/>
                    <a:pt x="389549" y="120472"/>
                    <a:pt x="380325" y="170604"/>
                  </a:cubicBezTo>
                  <a:cubicBezTo>
                    <a:pt x="377239" y="186789"/>
                    <a:pt x="356219" y="195053"/>
                    <a:pt x="339863" y="186515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6">
              <a:extLst>
                <a:ext uri="{FF2B5EF4-FFF2-40B4-BE49-F238E27FC236}">
                  <a16:creationId xmlns:a16="http://schemas.microsoft.com/office/drawing/2014/main" id="{13909630-50DF-B89F-E03B-869A9E296B56}"/>
                </a:ext>
              </a:extLst>
            </p:cNvPr>
            <p:cNvSpPr/>
            <p:nvPr/>
          </p:nvSpPr>
          <p:spPr>
            <a:xfrm>
              <a:off x="5514110" y="2843935"/>
              <a:ext cx="120528" cy="97599"/>
            </a:xfrm>
            <a:custGeom>
              <a:avLst/>
              <a:gdLst>
                <a:gd name="connsiteX0" fmla="*/ 3833 w 94247"/>
                <a:gd name="connsiteY0" fmla="*/ 53058 h 76317"/>
                <a:gd name="connsiteX1" fmla="*/ 85306 w 94247"/>
                <a:gd name="connsiteY1" fmla="*/ 46 h 76317"/>
                <a:gd name="connsiteX2" fmla="*/ 19195 w 94247"/>
                <a:gd name="connsiteY2" fmla="*/ 76272 h 76317"/>
                <a:gd name="connsiteX3" fmla="*/ 3833 w 94247"/>
                <a:gd name="connsiteY3" fmla="*/ 53058 h 76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47" h="76317">
                  <a:moveTo>
                    <a:pt x="3833" y="53058"/>
                  </a:moveTo>
                  <a:cubicBezTo>
                    <a:pt x="3833" y="53058"/>
                    <a:pt x="49233" y="-1806"/>
                    <a:pt x="85306" y="46"/>
                  </a:cubicBezTo>
                  <a:cubicBezTo>
                    <a:pt x="121379" y="1897"/>
                    <a:pt x="37883" y="78433"/>
                    <a:pt x="19195" y="76272"/>
                  </a:cubicBezTo>
                  <a:cubicBezTo>
                    <a:pt x="507" y="74112"/>
                    <a:pt x="-4363" y="62179"/>
                    <a:pt x="3833" y="53058"/>
                  </a:cubicBezTo>
                  <a:close/>
                </a:path>
              </a:pathLst>
            </a:custGeom>
            <a:solidFill>
              <a:srgbClr val="6E387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7">
              <a:extLst>
                <a:ext uri="{FF2B5EF4-FFF2-40B4-BE49-F238E27FC236}">
                  <a16:creationId xmlns:a16="http://schemas.microsoft.com/office/drawing/2014/main" id="{4FADC8B8-2A9E-29A2-EF84-519F265551AB}"/>
                </a:ext>
              </a:extLst>
            </p:cNvPr>
            <p:cNvSpPr/>
            <p:nvPr/>
          </p:nvSpPr>
          <p:spPr>
            <a:xfrm>
              <a:off x="6190558" y="5185941"/>
              <a:ext cx="107569" cy="20436"/>
            </a:xfrm>
            <a:custGeom>
              <a:avLst/>
              <a:gdLst>
                <a:gd name="connsiteX0" fmla="*/ 43240 w 84113"/>
                <a:gd name="connsiteY0" fmla="*/ 15979 h 15979"/>
                <a:gd name="connsiteX1" fmla="*/ 0 w 84113"/>
                <a:gd name="connsiteY1" fmla="*/ 2812 h 15979"/>
                <a:gd name="connsiteX2" fmla="*/ 1715 w 84113"/>
                <a:gd name="connsiteY2" fmla="*/ 0 h 15979"/>
                <a:gd name="connsiteX3" fmla="*/ 82022 w 84113"/>
                <a:gd name="connsiteY3" fmla="*/ 0 h 15979"/>
                <a:gd name="connsiteX4" fmla="*/ 84113 w 84113"/>
                <a:gd name="connsiteY4" fmla="*/ 2469 h 15979"/>
                <a:gd name="connsiteX5" fmla="*/ 43240 w 84113"/>
                <a:gd name="connsiteY5" fmla="*/ 15979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3" h="15979">
                  <a:moveTo>
                    <a:pt x="43240" y="15979"/>
                  </a:moveTo>
                  <a:cubicBezTo>
                    <a:pt x="27878" y="15725"/>
                    <a:pt x="12896" y="11163"/>
                    <a:pt x="0" y="2812"/>
                  </a:cubicBezTo>
                  <a:lnTo>
                    <a:pt x="1715" y="0"/>
                  </a:lnTo>
                  <a:cubicBezTo>
                    <a:pt x="47870" y="28427"/>
                    <a:pt x="80582" y="1372"/>
                    <a:pt x="82022" y="0"/>
                  </a:cubicBezTo>
                  <a:lnTo>
                    <a:pt x="84113" y="2469"/>
                  </a:lnTo>
                  <a:cubicBezTo>
                    <a:pt x="72323" y="11303"/>
                    <a:pt x="57972" y="16047"/>
                    <a:pt x="43240" y="15979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8">
              <a:extLst>
                <a:ext uri="{FF2B5EF4-FFF2-40B4-BE49-F238E27FC236}">
                  <a16:creationId xmlns:a16="http://schemas.microsoft.com/office/drawing/2014/main" id="{490B652C-135D-029C-9937-16C4A2D12863}"/>
                </a:ext>
              </a:extLst>
            </p:cNvPr>
            <p:cNvSpPr/>
            <p:nvPr/>
          </p:nvSpPr>
          <p:spPr>
            <a:xfrm>
              <a:off x="6083648" y="5391652"/>
              <a:ext cx="330250" cy="49991"/>
            </a:xfrm>
            <a:custGeom>
              <a:avLst/>
              <a:gdLst>
                <a:gd name="connsiteX0" fmla="*/ 129342 w 258238"/>
                <a:gd name="connsiteY0" fmla="*/ 39091 h 39090"/>
                <a:gd name="connsiteX1" fmla="*/ 0 w 258238"/>
                <a:gd name="connsiteY1" fmla="*/ 7269 h 39090"/>
                <a:gd name="connsiteX2" fmla="*/ 3669 w 258238"/>
                <a:gd name="connsiteY2" fmla="*/ 0 h 39090"/>
                <a:gd name="connsiteX3" fmla="*/ 253986 w 258238"/>
                <a:gd name="connsiteY3" fmla="*/ 206 h 39090"/>
                <a:gd name="connsiteX4" fmla="*/ 258238 w 258238"/>
                <a:gd name="connsiteY4" fmla="*/ 7064 h 39090"/>
                <a:gd name="connsiteX5" fmla="*/ 129342 w 258238"/>
                <a:gd name="connsiteY5" fmla="*/ 39091 h 3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238" h="39090">
                  <a:moveTo>
                    <a:pt x="129342" y="39091"/>
                  </a:moveTo>
                  <a:cubicBezTo>
                    <a:pt x="84305" y="38963"/>
                    <a:pt x="39955" y="28051"/>
                    <a:pt x="0" y="7269"/>
                  </a:cubicBezTo>
                  <a:lnTo>
                    <a:pt x="3669" y="0"/>
                  </a:lnTo>
                  <a:cubicBezTo>
                    <a:pt x="139835" y="69334"/>
                    <a:pt x="252820" y="857"/>
                    <a:pt x="253986" y="206"/>
                  </a:cubicBezTo>
                  <a:lnTo>
                    <a:pt x="258238" y="7064"/>
                  </a:lnTo>
                  <a:cubicBezTo>
                    <a:pt x="257552" y="7578"/>
                    <a:pt x="205500" y="39091"/>
                    <a:pt x="129342" y="39091"/>
                  </a:cubicBezTo>
                  <a:close/>
                </a:path>
              </a:pathLst>
            </a:custGeom>
            <a:solidFill>
              <a:srgbClr val="76467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9">
              <a:extLst>
                <a:ext uri="{FF2B5EF4-FFF2-40B4-BE49-F238E27FC236}">
                  <a16:creationId xmlns:a16="http://schemas.microsoft.com/office/drawing/2014/main" id="{526BA3E5-D21A-2097-E144-08A1D6AF39E1}"/>
                </a:ext>
              </a:extLst>
            </p:cNvPr>
            <p:cNvSpPr/>
            <p:nvPr/>
          </p:nvSpPr>
          <p:spPr>
            <a:xfrm>
              <a:off x="6083648" y="5837316"/>
              <a:ext cx="330250" cy="49991"/>
            </a:xfrm>
            <a:custGeom>
              <a:avLst/>
              <a:gdLst>
                <a:gd name="connsiteX0" fmla="*/ 129342 w 258238"/>
                <a:gd name="connsiteY0" fmla="*/ 39091 h 39090"/>
                <a:gd name="connsiteX1" fmla="*/ 0 w 258238"/>
                <a:gd name="connsiteY1" fmla="*/ 7269 h 39090"/>
                <a:gd name="connsiteX2" fmla="*/ 3669 w 258238"/>
                <a:gd name="connsiteY2" fmla="*/ 0 h 39090"/>
                <a:gd name="connsiteX3" fmla="*/ 253986 w 258238"/>
                <a:gd name="connsiteY3" fmla="*/ 206 h 39090"/>
                <a:gd name="connsiteX4" fmla="*/ 258238 w 258238"/>
                <a:gd name="connsiteY4" fmla="*/ 7064 h 39090"/>
                <a:gd name="connsiteX5" fmla="*/ 129342 w 258238"/>
                <a:gd name="connsiteY5" fmla="*/ 39091 h 3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238" h="39090">
                  <a:moveTo>
                    <a:pt x="129342" y="39091"/>
                  </a:moveTo>
                  <a:cubicBezTo>
                    <a:pt x="84308" y="38945"/>
                    <a:pt x="39961" y="28035"/>
                    <a:pt x="0" y="7269"/>
                  </a:cubicBezTo>
                  <a:lnTo>
                    <a:pt x="3669" y="0"/>
                  </a:lnTo>
                  <a:cubicBezTo>
                    <a:pt x="139835" y="69334"/>
                    <a:pt x="252820" y="857"/>
                    <a:pt x="253986" y="206"/>
                  </a:cubicBezTo>
                  <a:lnTo>
                    <a:pt x="258238" y="7064"/>
                  </a:lnTo>
                  <a:cubicBezTo>
                    <a:pt x="257552" y="7750"/>
                    <a:pt x="205500" y="39091"/>
                    <a:pt x="129342" y="39091"/>
                  </a:cubicBezTo>
                  <a:close/>
                </a:path>
              </a:pathLst>
            </a:custGeom>
            <a:solidFill>
              <a:srgbClr val="76467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90">
              <a:extLst>
                <a:ext uri="{FF2B5EF4-FFF2-40B4-BE49-F238E27FC236}">
                  <a16:creationId xmlns:a16="http://schemas.microsoft.com/office/drawing/2014/main" id="{639FBAA7-7BD4-4B17-2A51-55A8DAD26B61}"/>
                </a:ext>
              </a:extLst>
            </p:cNvPr>
            <p:cNvSpPr/>
            <p:nvPr/>
          </p:nvSpPr>
          <p:spPr>
            <a:xfrm>
              <a:off x="1199380" y="4380675"/>
              <a:ext cx="292733" cy="125613"/>
            </a:xfrm>
            <a:custGeom>
              <a:avLst/>
              <a:gdLst>
                <a:gd name="connsiteX0" fmla="*/ 382985 w 428590"/>
                <a:gd name="connsiteY0" fmla="*/ 183912 h 183911"/>
                <a:gd name="connsiteX1" fmla="*/ 351541 w 428590"/>
                <a:gd name="connsiteY1" fmla="*/ 93387 h 183911"/>
                <a:gd name="connsiteX2" fmla="*/ 95841 w 428590"/>
                <a:gd name="connsiteY2" fmla="*/ 46684 h 183911"/>
                <a:gd name="connsiteX3" fmla="*/ 45640 w 428590"/>
                <a:gd name="connsiteY3" fmla="*/ 172116 h 183911"/>
                <a:gd name="connsiteX4" fmla="*/ 0 w 428590"/>
                <a:gd name="connsiteY4" fmla="*/ 169202 h 183911"/>
                <a:gd name="connsiteX5" fmla="*/ 90217 w 428590"/>
                <a:gd name="connsiteY5" fmla="*/ 1181 h 183911"/>
                <a:gd name="connsiteX6" fmla="*/ 380962 w 428590"/>
                <a:gd name="connsiteY6" fmla="*/ 58239 h 183911"/>
                <a:gd name="connsiteX7" fmla="*/ 428591 w 428590"/>
                <a:gd name="connsiteY7" fmla="*/ 180072 h 183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8590" h="183911">
                  <a:moveTo>
                    <a:pt x="382985" y="183912"/>
                  </a:moveTo>
                  <a:cubicBezTo>
                    <a:pt x="380756" y="157235"/>
                    <a:pt x="370264" y="109057"/>
                    <a:pt x="351541" y="93387"/>
                  </a:cubicBezTo>
                  <a:cubicBezTo>
                    <a:pt x="327195" y="72813"/>
                    <a:pt x="157597" y="38900"/>
                    <a:pt x="95841" y="46684"/>
                  </a:cubicBezTo>
                  <a:cubicBezTo>
                    <a:pt x="68134" y="50113"/>
                    <a:pt x="48898" y="121744"/>
                    <a:pt x="45640" y="172116"/>
                  </a:cubicBezTo>
                  <a:lnTo>
                    <a:pt x="0" y="169202"/>
                  </a:lnTo>
                  <a:cubicBezTo>
                    <a:pt x="1715" y="142798"/>
                    <a:pt x="14025" y="10679"/>
                    <a:pt x="90217" y="1181"/>
                  </a:cubicBezTo>
                  <a:cubicBezTo>
                    <a:pt x="151322" y="-6363"/>
                    <a:pt x="339437" y="23366"/>
                    <a:pt x="380962" y="58239"/>
                  </a:cubicBezTo>
                  <a:cubicBezTo>
                    <a:pt x="420293" y="91192"/>
                    <a:pt x="427836" y="171088"/>
                    <a:pt x="428591" y="180072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91">
              <a:extLst>
                <a:ext uri="{FF2B5EF4-FFF2-40B4-BE49-F238E27FC236}">
                  <a16:creationId xmlns:a16="http://schemas.microsoft.com/office/drawing/2014/main" id="{203B2CF4-E884-48EA-9A85-5F09D1A3DBBD}"/>
                </a:ext>
              </a:extLst>
            </p:cNvPr>
            <p:cNvSpPr/>
            <p:nvPr/>
          </p:nvSpPr>
          <p:spPr>
            <a:xfrm>
              <a:off x="2007107" y="3623008"/>
              <a:ext cx="663995" cy="309134"/>
            </a:xfrm>
            <a:custGeom>
              <a:avLst/>
              <a:gdLst>
                <a:gd name="connsiteX0" fmla="*/ 230429 w 972155"/>
                <a:gd name="connsiteY0" fmla="*/ 424167 h 452603"/>
                <a:gd name="connsiteX1" fmla="*/ 782807 w 972155"/>
                <a:gd name="connsiteY1" fmla="*/ 367555 h 452603"/>
                <a:gd name="connsiteX2" fmla="*/ 972156 w 972155"/>
                <a:gd name="connsiteY2" fmla="*/ 192093 h 452603"/>
                <a:gd name="connsiteX3" fmla="*/ 836676 w 972155"/>
                <a:gd name="connsiteY3" fmla="*/ 69 h 452603"/>
                <a:gd name="connsiteX4" fmla="*/ 904433 w 972155"/>
                <a:gd name="connsiteY4" fmla="*/ 96218 h 452603"/>
                <a:gd name="connsiteX5" fmla="*/ 836882 w 972155"/>
                <a:gd name="connsiteY5" fmla="*/ 0 h 452603"/>
                <a:gd name="connsiteX6" fmla="*/ 486095 w 972155"/>
                <a:gd name="connsiteY6" fmla="*/ 165792 h 452603"/>
                <a:gd name="connsiteX7" fmla="*/ 235984 w 972155"/>
                <a:gd name="connsiteY7" fmla="*/ 4903 h 452603"/>
                <a:gd name="connsiteX8" fmla="*/ 0 w 972155"/>
                <a:gd name="connsiteY8" fmla="*/ 87199 h 452603"/>
                <a:gd name="connsiteX9" fmla="*/ 230429 w 972155"/>
                <a:gd name="connsiteY9" fmla="*/ 424167 h 4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2155" h="452603">
                  <a:moveTo>
                    <a:pt x="230429" y="424167"/>
                  </a:moveTo>
                  <a:cubicBezTo>
                    <a:pt x="354421" y="447519"/>
                    <a:pt x="599561" y="495388"/>
                    <a:pt x="782807" y="367555"/>
                  </a:cubicBezTo>
                  <a:cubicBezTo>
                    <a:pt x="886259" y="295546"/>
                    <a:pt x="968727" y="194596"/>
                    <a:pt x="972156" y="192093"/>
                  </a:cubicBezTo>
                  <a:lnTo>
                    <a:pt x="836676" y="69"/>
                  </a:lnTo>
                  <a:lnTo>
                    <a:pt x="904433" y="96218"/>
                  </a:lnTo>
                  <a:lnTo>
                    <a:pt x="836882" y="0"/>
                  </a:lnTo>
                  <a:cubicBezTo>
                    <a:pt x="766347" y="50783"/>
                    <a:pt x="649624" y="205740"/>
                    <a:pt x="486095" y="165792"/>
                  </a:cubicBezTo>
                  <a:cubicBezTo>
                    <a:pt x="411823" y="147687"/>
                    <a:pt x="325447" y="136474"/>
                    <a:pt x="235984" y="4903"/>
                  </a:cubicBezTo>
                  <a:lnTo>
                    <a:pt x="0" y="87199"/>
                  </a:lnTo>
                  <a:cubicBezTo>
                    <a:pt x="74204" y="234475"/>
                    <a:pt x="52567" y="397970"/>
                    <a:pt x="230429" y="424167"/>
                  </a:cubicBezTo>
                  <a:close/>
                </a:path>
              </a:pathLst>
            </a:custGeom>
            <a:solidFill>
              <a:srgbClr val="73B3CE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92">
              <a:extLst>
                <a:ext uri="{FF2B5EF4-FFF2-40B4-BE49-F238E27FC236}">
                  <a16:creationId xmlns:a16="http://schemas.microsoft.com/office/drawing/2014/main" id="{601ED08D-8A59-B853-E50A-4E231731D63F}"/>
                </a:ext>
              </a:extLst>
            </p:cNvPr>
            <p:cNvSpPr/>
            <p:nvPr/>
          </p:nvSpPr>
          <p:spPr>
            <a:xfrm>
              <a:off x="2452145" y="3643267"/>
              <a:ext cx="250985" cy="182179"/>
            </a:xfrm>
            <a:custGeom>
              <a:avLst/>
              <a:gdLst>
                <a:gd name="connsiteX0" fmla="*/ 0 w 367467"/>
                <a:gd name="connsiteY0" fmla="*/ 187875 h 266728"/>
                <a:gd name="connsiteX1" fmla="*/ 155368 w 367467"/>
                <a:gd name="connsiteY1" fmla="*/ 39193 h 266728"/>
                <a:gd name="connsiteX2" fmla="*/ 283304 w 367467"/>
                <a:gd name="connsiteY2" fmla="*/ 33227 h 266728"/>
                <a:gd name="connsiteX3" fmla="*/ 367349 w 367467"/>
                <a:gd name="connsiteY3" fmla="*/ 0 h 266728"/>
                <a:gd name="connsiteX4" fmla="*/ 160991 w 367467"/>
                <a:gd name="connsiteY4" fmla="*/ 260158 h 266728"/>
                <a:gd name="connsiteX5" fmla="*/ 0 w 367467"/>
                <a:gd name="connsiteY5" fmla="*/ 187875 h 266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467" h="266728">
                  <a:moveTo>
                    <a:pt x="0" y="187875"/>
                  </a:moveTo>
                  <a:cubicBezTo>
                    <a:pt x="0" y="187875"/>
                    <a:pt x="77050" y="74203"/>
                    <a:pt x="155368" y="39193"/>
                  </a:cubicBezTo>
                  <a:cubicBezTo>
                    <a:pt x="233686" y="4183"/>
                    <a:pt x="283304" y="33227"/>
                    <a:pt x="283304" y="33227"/>
                  </a:cubicBezTo>
                  <a:lnTo>
                    <a:pt x="367349" y="0"/>
                  </a:lnTo>
                  <a:cubicBezTo>
                    <a:pt x="367349" y="0"/>
                    <a:pt x="379385" y="315777"/>
                    <a:pt x="160991" y="260158"/>
                  </a:cubicBezTo>
                  <a:cubicBezTo>
                    <a:pt x="143744" y="255769"/>
                    <a:pt x="0" y="187875"/>
                    <a:pt x="0" y="187875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93">
              <a:extLst>
                <a:ext uri="{FF2B5EF4-FFF2-40B4-BE49-F238E27FC236}">
                  <a16:creationId xmlns:a16="http://schemas.microsoft.com/office/drawing/2014/main" id="{3469434A-E263-1E91-EE31-ACC5DA3885EC}"/>
                </a:ext>
              </a:extLst>
            </p:cNvPr>
            <p:cNvSpPr/>
            <p:nvPr/>
          </p:nvSpPr>
          <p:spPr>
            <a:xfrm>
              <a:off x="2418889" y="3462683"/>
              <a:ext cx="276144" cy="411380"/>
            </a:xfrm>
            <a:custGeom>
              <a:avLst/>
              <a:gdLst>
                <a:gd name="connsiteX0" fmla="*/ 403520 w 404302"/>
                <a:gd name="connsiteY0" fmla="*/ 99765 h 602301"/>
                <a:gd name="connsiteX1" fmla="*/ 323247 w 404302"/>
                <a:gd name="connsiteY1" fmla="*/ 557502 h 602301"/>
                <a:gd name="connsiteX2" fmla="*/ 259996 w 404302"/>
                <a:gd name="connsiteY2" fmla="*/ 601428 h 602301"/>
                <a:gd name="connsiteX3" fmla="*/ 258748 w 404302"/>
                <a:gd name="connsiteY3" fmla="*/ 601188 h 602301"/>
                <a:gd name="connsiteX4" fmla="*/ 43681 w 404302"/>
                <a:gd name="connsiteY4" fmla="*/ 558016 h 602301"/>
                <a:gd name="connsiteX5" fmla="*/ 785 w 404302"/>
                <a:gd name="connsiteY5" fmla="*/ 495883 h 602301"/>
                <a:gd name="connsiteX6" fmla="*/ 79891 w 404302"/>
                <a:gd name="connsiteY6" fmla="*/ 44764 h 602301"/>
                <a:gd name="connsiteX7" fmla="*/ 142745 w 404302"/>
                <a:gd name="connsiteY7" fmla="*/ 804 h 602301"/>
                <a:gd name="connsiteX8" fmla="*/ 358978 w 404302"/>
                <a:gd name="connsiteY8" fmla="*/ 37323 h 602301"/>
                <a:gd name="connsiteX9" fmla="*/ 403585 w 404302"/>
                <a:gd name="connsiteY9" fmla="*/ 99380 h 602301"/>
                <a:gd name="connsiteX10" fmla="*/ 403520 w 404302"/>
                <a:gd name="connsiteY10" fmla="*/ 99765 h 60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4302" h="602301">
                  <a:moveTo>
                    <a:pt x="403520" y="99765"/>
                  </a:moveTo>
                  <a:lnTo>
                    <a:pt x="323247" y="557502"/>
                  </a:lnTo>
                  <a:cubicBezTo>
                    <a:pt x="317911" y="587098"/>
                    <a:pt x="289592" y="606764"/>
                    <a:pt x="259996" y="601428"/>
                  </a:cubicBezTo>
                  <a:cubicBezTo>
                    <a:pt x="259579" y="601353"/>
                    <a:pt x="259163" y="601273"/>
                    <a:pt x="258748" y="601188"/>
                  </a:cubicBezTo>
                  <a:lnTo>
                    <a:pt x="43681" y="558016"/>
                  </a:lnTo>
                  <a:cubicBezTo>
                    <a:pt x="14875" y="552401"/>
                    <a:pt x="-4174" y="524809"/>
                    <a:pt x="785" y="495883"/>
                  </a:cubicBezTo>
                  <a:lnTo>
                    <a:pt x="79891" y="44764"/>
                  </a:lnTo>
                  <a:cubicBezTo>
                    <a:pt x="85217" y="15337"/>
                    <a:pt x="113277" y="-4288"/>
                    <a:pt x="142745" y="804"/>
                  </a:cubicBezTo>
                  <a:lnTo>
                    <a:pt x="358978" y="37323"/>
                  </a:lnTo>
                  <a:cubicBezTo>
                    <a:pt x="388432" y="42141"/>
                    <a:pt x="408404" y="69925"/>
                    <a:pt x="403585" y="99380"/>
                  </a:cubicBezTo>
                  <a:cubicBezTo>
                    <a:pt x="403564" y="99508"/>
                    <a:pt x="403542" y="99637"/>
                    <a:pt x="403520" y="99765"/>
                  </a:cubicBezTo>
                  <a:close/>
                </a:path>
              </a:pathLst>
            </a:custGeom>
            <a:solidFill>
              <a:srgbClr val="06042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94">
              <a:extLst>
                <a:ext uri="{FF2B5EF4-FFF2-40B4-BE49-F238E27FC236}">
                  <a16:creationId xmlns:a16="http://schemas.microsoft.com/office/drawing/2014/main" id="{7D29879B-9C4E-9937-21AB-3A9F41C9E4B7}"/>
                </a:ext>
              </a:extLst>
            </p:cNvPr>
            <p:cNvSpPr/>
            <p:nvPr/>
          </p:nvSpPr>
          <p:spPr>
            <a:xfrm>
              <a:off x="2651899" y="3511484"/>
              <a:ext cx="19626" cy="19626"/>
            </a:xfrm>
            <a:custGeom>
              <a:avLst/>
              <a:gdLst>
                <a:gd name="connsiteX0" fmla="*/ 28732 w 28735"/>
                <a:gd name="connsiteY0" fmla="*/ 14087 h 28734"/>
                <a:gd name="connsiteX1" fmla="*/ 14088 w 28735"/>
                <a:gd name="connsiteY1" fmla="*/ 3 h 28734"/>
                <a:gd name="connsiteX2" fmla="*/ 3 w 28735"/>
                <a:gd name="connsiteY2" fmla="*/ 14648 h 28734"/>
                <a:gd name="connsiteX3" fmla="*/ 14648 w 28735"/>
                <a:gd name="connsiteY3" fmla="*/ 28732 h 28734"/>
                <a:gd name="connsiteX4" fmla="*/ 14776 w 28735"/>
                <a:gd name="connsiteY4" fmla="*/ 28729 h 28734"/>
                <a:gd name="connsiteX5" fmla="*/ 28732 w 28735"/>
                <a:gd name="connsiteY5" fmla="*/ 14087 h 28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735" h="28734">
                  <a:moveTo>
                    <a:pt x="28732" y="14087"/>
                  </a:moveTo>
                  <a:cubicBezTo>
                    <a:pt x="28577" y="6154"/>
                    <a:pt x="22021" y="-152"/>
                    <a:pt x="14088" y="3"/>
                  </a:cubicBezTo>
                  <a:cubicBezTo>
                    <a:pt x="6154" y="157"/>
                    <a:pt x="-152" y="6714"/>
                    <a:pt x="3" y="14648"/>
                  </a:cubicBezTo>
                  <a:cubicBezTo>
                    <a:pt x="158" y="22581"/>
                    <a:pt x="6714" y="28887"/>
                    <a:pt x="14648" y="28732"/>
                  </a:cubicBezTo>
                  <a:cubicBezTo>
                    <a:pt x="14690" y="28731"/>
                    <a:pt x="14733" y="28730"/>
                    <a:pt x="14776" y="28729"/>
                  </a:cubicBezTo>
                  <a:cubicBezTo>
                    <a:pt x="22666" y="28523"/>
                    <a:pt x="28905" y="21978"/>
                    <a:pt x="28732" y="14087"/>
                  </a:cubicBezTo>
                  <a:close/>
                </a:path>
              </a:pathLst>
            </a:custGeom>
            <a:solidFill>
              <a:srgbClr val="100B47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95">
              <a:extLst>
                <a:ext uri="{FF2B5EF4-FFF2-40B4-BE49-F238E27FC236}">
                  <a16:creationId xmlns:a16="http://schemas.microsoft.com/office/drawing/2014/main" id="{208F1BC9-FA49-7B34-B7C5-D6116B45225B}"/>
                </a:ext>
              </a:extLst>
            </p:cNvPr>
            <p:cNvSpPr/>
            <p:nvPr/>
          </p:nvSpPr>
          <p:spPr>
            <a:xfrm>
              <a:off x="2577097" y="3588698"/>
              <a:ext cx="148529" cy="158679"/>
            </a:xfrm>
            <a:custGeom>
              <a:avLst/>
              <a:gdLst>
                <a:gd name="connsiteX0" fmla="*/ 211014 w 217460"/>
                <a:gd name="connsiteY0" fmla="*/ 92375 h 232323"/>
                <a:gd name="connsiteX1" fmla="*/ 184920 w 217460"/>
                <a:gd name="connsiteY1" fmla="*/ 13131 h 232323"/>
                <a:gd name="connsiteX2" fmla="*/ 49543 w 217460"/>
                <a:gd name="connsiteY2" fmla="*/ 29282 h 232323"/>
                <a:gd name="connsiteX3" fmla="*/ 144835 w 217460"/>
                <a:gd name="connsiteY3" fmla="*/ 57948 h 232323"/>
                <a:gd name="connsiteX4" fmla="*/ 817 w 217460"/>
                <a:gd name="connsiteY4" fmla="*/ 62852 h 232323"/>
                <a:gd name="connsiteX5" fmla="*/ 133828 w 217460"/>
                <a:gd name="connsiteY5" fmla="*/ 117476 h 232323"/>
                <a:gd name="connsiteX6" fmla="*/ 1023 w 217460"/>
                <a:gd name="connsiteY6" fmla="*/ 133421 h 232323"/>
                <a:gd name="connsiteX7" fmla="*/ 131873 w 217460"/>
                <a:gd name="connsiteY7" fmla="*/ 183450 h 232323"/>
                <a:gd name="connsiteX8" fmla="*/ 6269 w 217460"/>
                <a:gd name="connsiteY8" fmla="*/ 196343 h 232323"/>
                <a:gd name="connsiteX9" fmla="*/ 133142 w 217460"/>
                <a:gd name="connsiteY9" fmla="*/ 231421 h 232323"/>
                <a:gd name="connsiteX10" fmla="*/ 180462 w 217460"/>
                <a:gd name="connsiteY10" fmla="*/ 188696 h 232323"/>
                <a:gd name="connsiteX11" fmla="*/ 197881 w 217460"/>
                <a:gd name="connsiteY11" fmla="*/ 140690 h 232323"/>
                <a:gd name="connsiteX12" fmla="*/ 206522 w 217460"/>
                <a:gd name="connsiteY12" fmla="*/ 121728 h 232323"/>
                <a:gd name="connsiteX13" fmla="*/ 211014 w 217460"/>
                <a:gd name="connsiteY13" fmla="*/ 92375 h 232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460" h="232323">
                  <a:moveTo>
                    <a:pt x="211014" y="92375"/>
                  </a:moveTo>
                  <a:cubicBezTo>
                    <a:pt x="211014" y="92375"/>
                    <a:pt x="236903" y="36174"/>
                    <a:pt x="184920" y="13131"/>
                  </a:cubicBezTo>
                  <a:cubicBezTo>
                    <a:pt x="118740" y="-16221"/>
                    <a:pt x="7846" y="10114"/>
                    <a:pt x="49543" y="29282"/>
                  </a:cubicBezTo>
                  <a:cubicBezTo>
                    <a:pt x="86507" y="46255"/>
                    <a:pt x="144835" y="57948"/>
                    <a:pt x="144835" y="57948"/>
                  </a:cubicBezTo>
                  <a:cubicBezTo>
                    <a:pt x="144835" y="57948"/>
                    <a:pt x="-3915" y="30310"/>
                    <a:pt x="817" y="62852"/>
                  </a:cubicBezTo>
                  <a:cubicBezTo>
                    <a:pt x="5549" y="95393"/>
                    <a:pt x="133828" y="117476"/>
                    <a:pt x="133828" y="117476"/>
                  </a:cubicBezTo>
                  <a:cubicBezTo>
                    <a:pt x="133828" y="117476"/>
                    <a:pt x="-13619" y="104103"/>
                    <a:pt x="1023" y="133421"/>
                  </a:cubicBezTo>
                  <a:cubicBezTo>
                    <a:pt x="15664" y="162738"/>
                    <a:pt x="131873" y="183450"/>
                    <a:pt x="131873" y="183450"/>
                  </a:cubicBezTo>
                  <a:cubicBezTo>
                    <a:pt x="131873" y="183450"/>
                    <a:pt x="-11459" y="162876"/>
                    <a:pt x="6269" y="196343"/>
                  </a:cubicBezTo>
                  <a:cubicBezTo>
                    <a:pt x="23997" y="229810"/>
                    <a:pt x="100292" y="225866"/>
                    <a:pt x="133142" y="231421"/>
                  </a:cubicBezTo>
                  <a:cubicBezTo>
                    <a:pt x="164003" y="236668"/>
                    <a:pt x="177513" y="218597"/>
                    <a:pt x="180462" y="188696"/>
                  </a:cubicBezTo>
                  <a:cubicBezTo>
                    <a:pt x="180462" y="188696"/>
                    <a:pt x="201036" y="160612"/>
                    <a:pt x="197881" y="140690"/>
                  </a:cubicBezTo>
                  <a:cubicBezTo>
                    <a:pt x="196715" y="133009"/>
                    <a:pt x="204945" y="126974"/>
                    <a:pt x="206522" y="121728"/>
                  </a:cubicBezTo>
                  <a:cubicBezTo>
                    <a:pt x="208765" y="112072"/>
                    <a:pt x="210267" y="102260"/>
                    <a:pt x="211014" y="92375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6">
              <a:extLst>
                <a:ext uri="{FF2B5EF4-FFF2-40B4-BE49-F238E27FC236}">
                  <a16:creationId xmlns:a16="http://schemas.microsoft.com/office/drawing/2014/main" id="{30CE6B79-31C6-08EF-DF16-7BB715D74D43}"/>
                </a:ext>
              </a:extLst>
            </p:cNvPr>
            <p:cNvSpPr/>
            <p:nvPr/>
          </p:nvSpPr>
          <p:spPr>
            <a:xfrm>
              <a:off x="1594997" y="4197812"/>
              <a:ext cx="616011" cy="100408"/>
            </a:xfrm>
            <a:custGeom>
              <a:avLst/>
              <a:gdLst>
                <a:gd name="connsiteX0" fmla="*/ 3 w 901901"/>
                <a:gd name="connsiteY0" fmla="*/ 83093 h 147007"/>
                <a:gd name="connsiteX1" fmla="*/ 446905 w 901901"/>
                <a:gd name="connsiteY1" fmla="*/ 145947 h 147007"/>
                <a:gd name="connsiteX2" fmla="*/ 901899 w 901901"/>
                <a:gd name="connsiteY2" fmla="*/ 46506 h 147007"/>
                <a:gd name="connsiteX3" fmla="*/ 449888 w 901901"/>
                <a:gd name="connsiteY3" fmla="*/ 1689 h 147007"/>
                <a:gd name="connsiteX4" fmla="*/ 3 w 901901"/>
                <a:gd name="connsiteY4" fmla="*/ 83093 h 14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1901" h="147007">
                  <a:moveTo>
                    <a:pt x="3" y="83093"/>
                  </a:moveTo>
                  <a:cubicBezTo>
                    <a:pt x="861" y="116217"/>
                    <a:pt x="97524" y="153833"/>
                    <a:pt x="446905" y="145947"/>
                  </a:cubicBezTo>
                  <a:cubicBezTo>
                    <a:pt x="696948" y="140323"/>
                    <a:pt x="902756" y="79664"/>
                    <a:pt x="901899" y="46506"/>
                  </a:cubicBezTo>
                  <a:cubicBezTo>
                    <a:pt x="901042" y="13347"/>
                    <a:pt x="699897" y="-6027"/>
                    <a:pt x="449888" y="1689"/>
                  </a:cubicBezTo>
                  <a:cubicBezTo>
                    <a:pt x="199880" y="9404"/>
                    <a:pt x="-957" y="50175"/>
                    <a:pt x="3" y="83093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7">
              <a:extLst>
                <a:ext uri="{FF2B5EF4-FFF2-40B4-BE49-F238E27FC236}">
                  <a16:creationId xmlns:a16="http://schemas.microsoft.com/office/drawing/2014/main" id="{05238044-AB00-AE7A-3F81-5F6798FDF7FF}"/>
                </a:ext>
              </a:extLst>
            </p:cNvPr>
            <p:cNvSpPr/>
            <p:nvPr/>
          </p:nvSpPr>
          <p:spPr>
            <a:xfrm>
              <a:off x="1589467" y="3494515"/>
              <a:ext cx="621515" cy="760050"/>
            </a:xfrm>
            <a:custGeom>
              <a:avLst/>
              <a:gdLst>
                <a:gd name="connsiteX0" fmla="*/ 69307 w 909960"/>
                <a:gd name="connsiteY0" fmla="*/ 175336 h 1112790"/>
                <a:gd name="connsiteX1" fmla="*/ 439639 w 909960"/>
                <a:gd name="connsiteY1" fmla="*/ 11 h 1112790"/>
                <a:gd name="connsiteX2" fmla="*/ 909961 w 909960"/>
                <a:gd name="connsiteY2" fmla="*/ 1076237 h 1112790"/>
                <a:gd name="connsiteX3" fmla="*/ 8134 w 909960"/>
                <a:gd name="connsiteY3" fmla="*/ 1112790 h 1112790"/>
                <a:gd name="connsiteX4" fmla="*/ 69307 w 909960"/>
                <a:gd name="connsiteY4" fmla="*/ 175336 h 11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9960" h="1112790">
                  <a:moveTo>
                    <a:pt x="69307" y="175336"/>
                  </a:moveTo>
                  <a:cubicBezTo>
                    <a:pt x="69307" y="175336"/>
                    <a:pt x="113507" y="1760"/>
                    <a:pt x="439639" y="11"/>
                  </a:cubicBezTo>
                  <a:cubicBezTo>
                    <a:pt x="909995" y="-2526"/>
                    <a:pt x="866447" y="425584"/>
                    <a:pt x="909961" y="1076237"/>
                  </a:cubicBezTo>
                  <a:cubicBezTo>
                    <a:pt x="909961" y="1076237"/>
                    <a:pt x="624805" y="958314"/>
                    <a:pt x="8134" y="1112790"/>
                  </a:cubicBezTo>
                  <a:cubicBezTo>
                    <a:pt x="8100" y="1112790"/>
                    <a:pt x="-32843" y="440535"/>
                    <a:pt x="69307" y="175336"/>
                  </a:cubicBezTo>
                  <a:close/>
                </a:path>
              </a:pathLst>
            </a:custGeom>
            <a:solidFill>
              <a:srgbClr val="73B3CE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8">
              <a:extLst>
                <a:ext uri="{FF2B5EF4-FFF2-40B4-BE49-F238E27FC236}">
                  <a16:creationId xmlns:a16="http://schemas.microsoft.com/office/drawing/2014/main" id="{3DDF137C-88B1-861F-B350-EBFBD23C17BC}"/>
                </a:ext>
              </a:extLst>
            </p:cNvPr>
            <p:cNvSpPr/>
            <p:nvPr/>
          </p:nvSpPr>
          <p:spPr>
            <a:xfrm>
              <a:off x="1554529" y="3493582"/>
              <a:ext cx="656477" cy="242541"/>
            </a:xfrm>
            <a:custGeom>
              <a:avLst/>
              <a:gdLst>
                <a:gd name="connsiteX0" fmla="*/ 0 w 961148"/>
                <a:gd name="connsiteY0" fmla="*/ 151979 h 355105"/>
                <a:gd name="connsiteX1" fmla="*/ 213009 w 961148"/>
                <a:gd name="connsiteY1" fmla="*/ 268565 h 355105"/>
                <a:gd name="connsiteX2" fmla="*/ 813427 w 961148"/>
                <a:gd name="connsiteY2" fmla="*/ 352506 h 355105"/>
                <a:gd name="connsiteX3" fmla="*/ 961149 w 961148"/>
                <a:gd name="connsiteY3" fmla="*/ 282281 h 355105"/>
                <a:gd name="connsiteX4" fmla="*/ 605116 w 961148"/>
                <a:gd name="connsiteY4" fmla="*/ 8886 h 355105"/>
                <a:gd name="connsiteX5" fmla="*/ 539553 w 961148"/>
                <a:gd name="connsiteY5" fmla="*/ 1480 h 355105"/>
                <a:gd name="connsiteX6" fmla="*/ 426396 w 961148"/>
                <a:gd name="connsiteY6" fmla="*/ 3709 h 355105"/>
                <a:gd name="connsiteX7" fmla="*/ 0 w 961148"/>
                <a:gd name="connsiteY7" fmla="*/ 151979 h 355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1148" h="355105">
                  <a:moveTo>
                    <a:pt x="0" y="151979"/>
                  </a:moveTo>
                  <a:lnTo>
                    <a:pt x="213009" y="268565"/>
                  </a:lnTo>
                  <a:cubicBezTo>
                    <a:pt x="213009" y="268565"/>
                    <a:pt x="689640" y="372703"/>
                    <a:pt x="813427" y="352506"/>
                  </a:cubicBezTo>
                  <a:cubicBezTo>
                    <a:pt x="937214" y="332310"/>
                    <a:pt x="961149" y="282281"/>
                    <a:pt x="961149" y="282281"/>
                  </a:cubicBezTo>
                  <a:cubicBezTo>
                    <a:pt x="961149" y="282281"/>
                    <a:pt x="829269" y="44959"/>
                    <a:pt x="605116" y="8886"/>
                  </a:cubicBezTo>
                  <a:cubicBezTo>
                    <a:pt x="584062" y="5457"/>
                    <a:pt x="562207" y="2988"/>
                    <a:pt x="539553" y="1480"/>
                  </a:cubicBezTo>
                  <a:cubicBezTo>
                    <a:pt x="501841" y="-1070"/>
                    <a:pt x="463978" y="-324"/>
                    <a:pt x="426396" y="3709"/>
                  </a:cubicBezTo>
                  <a:cubicBezTo>
                    <a:pt x="142132" y="35392"/>
                    <a:pt x="0" y="151979"/>
                    <a:pt x="0" y="151979"/>
                  </a:cubicBezTo>
                  <a:close/>
                </a:path>
              </a:pathLst>
            </a:custGeom>
            <a:solidFill>
              <a:srgbClr val="73B3CE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9">
              <a:extLst>
                <a:ext uri="{FF2B5EF4-FFF2-40B4-BE49-F238E27FC236}">
                  <a16:creationId xmlns:a16="http://schemas.microsoft.com/office/drawing/2014/main" id="{2199B455-CC86-7A17-C088-36AB350E8C84}"/>
                </a:ext>
              </a:extLst>
            </p:cNvPr>
            <p:cNvSpPr/>
            <p:nvPr/>
          </p:nvSpPr>
          <p:spPr>
            <a:xfrm>
              <a:off x="1817541" y="3305823"/>
              <a:ext cx="128287" cy="233667"/>
            </a:xfrm>
            <a:custGeom>
              <a:avLst/>
              <a:gdLst>
                <a:gd name="connsiteX0" fmla="*/ 60899 w 187825"/>
                <a:gd name="connsiteY0" fmla="*/ 236532 h 342112"/>
                <a:gd name="connsiteX1" fmla="*/ 85519 w 187825"/>
                <a:gd name="connsiteY1" fmla="*/ 157665 h 342112"/>
                <a:gd name="connsiteX2" fmla="*/ 92686 w 187825"/>
                <a:gd name="connsiteY2" fmla="*/ 134725 h 342112"/>
                <a:gd name="connsiteX3" fmla="*/ 134828 w 187825"/>
                <a:gd name="connsiteY3" fmla="*/ 0 h 342112"/>
                <a:gd name="connsiteX4" fmla="*/ 140383 w 187825"/>
                <a:gd name="connsiteY4" fmla="*/ 134040 h 342112"/>
                <a:gd name="connsiteX5" fmla="*/ 143812 w 187825"/>
                <a:gd name="connsiteY5" fmla="*/ 214484 h 342112"/>
                <a:gd name="connsiteX6" fmla="*/ 144875 w 187825"/>
                <a:gd name="connsiteY6" fmla="*/ 239927 h 342112"/>
                <a:gd name="connsiteX7" fmla="*/ 169187 w 187825"/>
                <a:gd name="connsiteY7" fmla="*/ 275897 h 342112"/>
                <a:gd name="connsiteX8" fmla="*/ 169873 w 187825"/>
                <a:gd name="connsiteY8" fmla="*/ 335528 h 342112"/>
                <a:gd name="connsiteX9" fmla="*/ 0 w 187825"/>
                <a:gd name="connsiteY9" fmla="*/ 283681 h 342112"/>
                <a:gd name="connsiteX10" fmla="*/ 60899 w 187825"/>
                <a:gd name="connsiteY10" fmla="*/ 236532 h 34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7825" h="342112">
                  <a:moveTo>
                    <a:pt x="60899" y="236532"/>
                  </a:moveTo>
                  <a:lnTo>
                    <a:pt x="85519" y="157665"/>
                  </a:lnTo>
                  <a:lnTo>
                    <a:pt x="92686" y="134725"/>
                  </a:lnTo>
                  <a:lnTo>
                    <a:pt x="134828" y="0"/>
                  </a:lnTo>
                  <a:lnTo>
                    <a:pt x="140383" y="134040"/>
                  </a:lnTo>
                  <a:lnTo>
                    <a:pt x="143812" y="214484"/>
                  </a:lnTo>
                  <a:lnTo>
                    <a:pt x="144875" y="239927"/>
                  </a:lnTo>
                  <a:cubicBezTo>
                    <a:pt x="145595" y="257244"/>
                    <a:pt x="156225" y="260878"/>
                    <a:pt x="169187" y="275897"/>
                  </a:cubicBezTo>
                  <a:cubicBezTo>
                    <a:pt x="174399" y="281967"/>
                    <a:pt x="207969" y="318863"/>
                    <a:pt x="169873" y="335528"/>
                  </a:cubicBezTo>
                  <a:cubicBezTo>
                    <a:pt x="122450" y="356307"/>
                    <a:pt x="33741" y="324863"/>
                    <a:pt x="0" y="283681"/>
                  </a:cubicBezTo>
                  <a:cubicBezTo>
                    <a:pt x="137" y="283784"/>
                    <a:pt x="52944" y="261975"/>
                    <a:pt x="60899" y="236532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200">
              <a:extLst>
                <a:ext uri="{FF2B5EF4-FFF2-40B4-BE49-F238E27FC236}">
                  <a16:creationId xmlns:a16="http://schemas.microsoft.com/office/drawing/2014/main" id="{0FC1B040-2BF1-346D-DE2A-C3318549FD19}"/>
                </a:ext>
              </a:extLst>
            </p:cNvPr>
            <p:cNvSpPr/>
            <p:nvPr/>
          </p:nvSpPr>
          <p:spPr>
            <a:xfrm>
              <a:off x="1949141" y="3271372"/>
              <a:ext cx="37210" cy="56899"/>
            </a:xfrm>
            <a:custGeom>
              <a:avLst/>
              <a:gdLst>
                <a:gd name="connsiteX0" fmla="*/ 50578 w 54478"/>
                <a:gd name="connsiteY0" fmla="*/ 0 h 83306"/>
                <a:gd name="connsiteX1" fmla="*/ 50578 w 54478"/>
                <a:gd name="connsiteY1" fmla="*/ 73518 h 83306"/>
                <a:gd name="connsiteX2" fmla="*/ 0 w 54478"/>
                <a:gd name="connsiteY2" fmla="*/ 13887 h 8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478" h="83306">
                  <a:moveTo>
                    <a:pt x="50578" y="0"/>
                  </a:moveTo>
                  <a:cubicBezTo>
                    <a:pt x="55779" y="24230"/>
                    <a:pt x="55779" y="49288"/>
                    <a:pt x="50578" y="73518"/>
                  </a:cubicBezTo>
                  <a:cubicBezTo>
                    <a:pt x="42005" y="114426"/>
                    <a:pt x="0" y="13887"/>
                    <a:pt x="0" y="13887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201">
              <a:extLst>
                <a:ext uri="{FF2B5EF4-FFF2-40B4-BE49-F238E27FC236}">
                  <a16:creationId xmlns:a16="http://schemas.microsoft.com/office/drawing/2014/main" id="{9BCFB8FF-8969-7A2B-0702-A2254F5BEA5B}"/>
                </a:ext>
              </a:extLst>
            </p:cNvPr>
            <p:cNvSpPr/>
            <p:nvPr/>
          </p:nvSpPr>
          <p:spPr>
            <a:xfrm rot="21127200">
              <a:off x="1822788" y="3241491"/>
              <a:ext cx="165114" cy="197294"/>
            </a:xfrm>
            <a:custGeom>
              <a:avLst/>
              <a:gdLst>
                <a:gd name="connsiteX0" fmla="*/ 241745 w 241744"/>
                <a:gd name="connsiteY0" fmla="*/ 144429 h 288858"/>
                <a:gd name="connsiteX1" fmla="*/ 120872 w 241744"/>
                <a:gd name="connsiteY1" fmla="*/ 288859 h 288858"/>
                <a:gd name="connsiteX2" fmla="*/ 0 w 241744"/>
                <a:gd name="connsiteY2" fmla="*/ 144429 h 288858"/>
                <a:gd name="connsiteX3" fmla="*/ 120872 w 241744"/>
                <a:gd name="connsiteY3" fmla="*/ 0 h 288858"/>
                <a:gd name="connsiteX4" fmla="*/ 241745 w 241744"/>
                <a:gd name="connsiteY4" fmla="*/ 144429 h 288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744" h="288858">
                  <a:moveTo>
                    <a:pt x="241745" y="144429"/>
                  </a:moveTo>
                  <a:cubicBezTo>
                    <a:pt x="241745" y="224195"/>
                    <a:pt x="187628" y="288859"/>
                    <a:pt x="120872" y="288859"/>
                  </a:cubicBezTo>
                  <a:cubicBezTo>
                    <a:pt x="54116" y="288859"/>
                    <a:pt x="0" y="224195"/>
                    <a:pt x="0" y="144429"/>
                  </a:cubicBezTo>
                  <a:cubicBezTo>
                    <a:pt x="0" y="64663"/>
                    <a:pt x="54116" y="0"/>
                    <a:pt x="120872" y="0"/>
                  </a:cubicBezTo>
                  <a:cubicBezTo>
                    <a:pt x="187628" y="0"/>
                    <a:pt x="241745" y="64663"/>
                    <a:pt x="241745" y="144429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202">
              <a:extLst>
                <a:ext uri="{FF2B5EF4-FFF2-40B4-BE49-F238E27FC236}">
                  <a16:creationId xmlns:a16="http://schemas.microsoft.com/office/drawing/2014/main" id="{0B4FB493-78FD-0E24-76AA-97517AA1F2B8}"/>
                </a:ext>
              </a:extLst>
            </p:cNvPr>
            <p:cNvSpPr/>
            <p:nvPr/>
          </p:nvSpPr>
          <p:spPr>
            <a:xfrm>
              <a:off x="1889220" y="3332913"/>
              <a:ext cx="21163" cy="13570"/>
            </a:xfrm>
            <a:custGeom>
              <a:avLst/>
              <a:gdLst>
                <a:gd name="connsiteX0" fmla="*/ 29815 w 30985"/>
                <a:gd name="connsiteY0" fmla="*/ 4744 h 19867"/>
                <a:gd name="connsiteX1" fmla="*/ 30646 w 30985"/>
                <a:gd name="connsiteY1" fmla="*/ 1452 h 19867"/>
                <a:gd name="connsiteX2" fmla="*/ 28717 w 30985"/>
                <a:gd name="connsiteY2" fmla="*/ 286 h 19867"/>
                <a:gd name="connsiteX3" fmla="*/ 325 w 30985"/>
                <a:gd name="connsiteY3" fmla="*/ 16197 h 19867"/>
                <a:gd name="connsiteX4" fmla="*/ 1220 w 30985"/>
                <a:gd name="connsiteY4" fmla="*/ 19521 h 19867"/>
                <a:gd name="connsiteX5" fmla="*/ 1423 w 30985"/>
                <a:gd name="connsiteY5" fmla="*/ 19626 h 19867"/>
                <a:gd name="connsiteX6" fmla="*/ 4852 w 30985"/>
                <a:gd name="connsiteY6" fmla="*/ 18528 h 19867"/>
                <a:gd name="connsiteX7" fmla="*/ 28306 w 30985"/>
                <a:gd name="connsiteY7" fmla="*/ 5292 h 19867"/>
                <a:gd name="connsiteX8" fmla="*/ 29815 w 30985"/>
                <a:gd name="connsiteY8" fmla="*/ 4744 h 1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5" h="19867">
                  <a:moveTo>
                    <a:pt x="29815" y="4744"/>
                  </a:moveTo>
                  <a:cubicBezTo>
                    <a:pt x="30953" y="4064"/>
                    <a:pt x="31325" y="2591"/>
                    <a:pt x="30646" y="1452"/>
                  </a:cubicBezTo>
                  <a:cubicBezTo>
                    <a:pt x="30237" y="767"/>
                    <a:pt x="29514" y="330"/>
                    <a:pt x="28717" y="286"/>
                  </a:cubicBezTo>
                  <a:cubicBezTo>
                    <a:pt x="16738" y="-1479"/>
                    <a:pt x="5074" y="5057"/>
                    <a:pt x="325" y="16197"/>
                  </a:cubicBezTo>
                  <a:cubicBezTo>
                    <a:pt x="-346" y="17362"/>
                    <a:pt x="55" y="18850"/>
                    <a:pt x="1220" y="19521"/>
                  </a:cubicBezTo>
                  <a:cubicBezTo>
                    <a:pt x="1286" y="19559"/>
                    <a:pt x="1353" y="19594"/>
                    <a:pt x="1423" y="19626"/>
                  </a:cubicBezTo>
                  <a:cubicBezTo>
                    <a:pt x="2677" y="20199"/>
                    <a:pt x="4163" y="19724"/>
                    <a:pt x="4852" y="18528"/>
                  </a:cubicBezTo>
                  <a:cubicBezTo>
                    <a:pt x="11005" y="11662"/>
                    <a:pt x="19247" y="7010"/>
                    <a:pt x="28306" y="5292"/>
                  </a:cubicBezTo>
                  <a:cubicBezTo>
                    <a:pt x="28855" y="5278"/>
                    <a:pt x="29384" y="5085"/>
                    <a:pt x="29815" y="4744"/>
                  </a:cubicBezTo>
                  <a:close/>
                </a:path>
              </a:pathLst>
            </a:custGeom>
            <a:solidFill>
              <a:srgbClr val="08043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203">
              <a:extLst>
                <a:ext uri="{FF2B5EF4-FFF2-40B4-BE49-F238E27FC236}">
                  <a16:creationId xmlns:a16="http://schemas.microsoft.com/office/drawing/2014/main" id="{52F99B47-1C75-1790-6A96-4CCBCB6AA7FD}"/>
                </a:ext>
              </a:extLst>
            </p:cNvPr>
            <p:cNvSpPr/>
            <p:nvPr/>
          </p:nvSpPr>
          <p:spPr>
            <a:xfrm>
              <a:off x="1901965" y="3349017"/>
              <a:ext cx="10882" cy="14085"/>
            </a:xfrm>
            <a:custGeom>
              <a:avLst/>
              <a:gdLst>
                <a:gd name="connsiteX0" fmla="*/ 525 w 15932"/>
                <a:gd name="connsiteY0" fmla="*/ 12301 h 20623"/>
                <a:gd name="connsiteX1" fmla="*/ 10812 w 15932"/>
                <a:gd name="connsiteY1" fmla="*/ 20428 h 20623"/>
                <a:gd name="connsiteX2" fmla="*/ 15407 w 15932"/>
                <a:gd name="connsiteY2" fmla="*/ 8289 h 20623"/>
                <a:gd name="connsiteX3" fmla="*/ 5120 w 15932"/>
                <a:gd name="connsiteY3" fmla="*/ 197 h 20623"/>
                <a:gd name="connsiteX4" fmla="*/ 525 w 15932"/>
                <a:gd name="connsiteY4" fmla="*/ 12301 h 2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2" h="20623">
                  <a:moveTo>
                    <a:pt x="525" y="12301"/>
                  </a:moveTo>
                  <a:cubicBezTo>
                    <a:pt x="2068" y="17890"/>
                    <a:pt x="6629" y="21525"/>
                    <a:pt x="10812" y="20428"/>
                  </a:cubicBezTo>
                  <a:cubicBezTo>
                    <a:pt x="14995" y="19331"/>
                    <a:pt x="16950" y="13878"/>
                    <a:pt x="15407" y="8289"/>
                  </a:cubicBezTo>
                  <a:cubicBezTo>
                    <a:pt x="13864" y="2700"/>
                    <a:pt x="9303" y="-901"/>
                    <a:pt x="5120" y="197"/>
                  </a:cubicBezTo>
                  <a:cubicBezTo>
                    <a:pt x="937" y="1294"/>
                    <a:pt x="-1018" y="6712"/>
                    <a:pt x="525" y="12301"/>
                  </a:cubicBezTo>
                  <a:close/>
                </a:path>
              </a:pathLst>
            </a:custGeom>
            <a:solidFill>
              <a:srgbClr val="08043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204">
              <a:extLst>
                <a:ext uri="{FF2B5EF4-FFF2-40B4-BE49-F238E27FC236}">
                  <a16:creationId xmlns:a16="http://schemas.microsoft.com/office/drawing/2014/main" id="{EE683518-7B21-11B8-A7DF-B6974FEC88C4}"/>
                </a:ext>
              </a:extLst>
            </p:cNvPr>
            <p:cNvSpPr/>
            <p:nvPr/>
          </p:nvSpPr>
          <p:spPr>
            <a:xfrm>
              <a:off x="1954200" y="3325232"/>
              <a:ext cx="18260" cy="7652"/>
            </a:xfrm>
            <a:custGeom>
              <a:avLst/>
              <a:gdLst>
                <a:gd name="connsiteX0" fmla="*/ 25203 w 26734"/>
                <a:gd name="connsiteY0" fmla="*/ 8790 h 11203"/>
                <a:gd name="connsiteX1" fmla="*/ 26506 w 26734"/>
                <a:gd name="connsiteY1" fmla="*/ 7590 h 11203"/>
                <a:gd name="connsiteX2" fmla="*/ 25580 w 26734"/>
                <a:gd name="connsiteY2" fmla="*/ 4161 h 11203"/>
                <a:gd name="connsiteX3" fmla="*/ 1400 w 26734"/>
                <a:gd name="connsiteY3" fmla="*/ 5949 h 11203"/>
                <a:gd name="connsiteX4" fmla="*/ 583 w 26734"/>
                <a:gd name="connsiteY4" fmla="*/ 6973 h 11203"/>
                <a:gd name="connsiteX5" fmla="*/ 583 w 26734"/>
                <a:gd name="connsiteY5" fmla="*/ 10402 h 11203"/>
                <a:gd name="connsiteX6" fmla="*/ 3106 w 26734"/>
                <a:gd name="connsiteY6" fmla="*/ 10893 h 11203"/>
                <a:gd name="connsiteX7" fmla="*/ 3258 w 26734"/>
                <a:gd name="connsiteY7" fmla="*/ 10779 h 11203"/>
                <a:gd name="connsiteX8" fmla="*/ 24038 w 26734"/>
                <a:gd name="connsiteY8" fmla="*/ 8413 h 11203"/>
                <a:gd name="connsiteX9" fmla="*/ 25204 w 26734"/>
                <a:gd name="connsiteY9" fmla="*/ 8790 h 1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34" h="11203">
                  <a:moveTo>
                    <a:pt x="25203" y="8790"/>
                  </a:moveTo>
                  <a:cubicBezTo>
                    <a:pt x="25823" y="8656"/>
                    <a:pt x="26322" y="8197"/>
                    <a:pt x="26506" y="7590"/>
                  </a:cubicBezTo>
                  <a:cubicBezTo>
                    <a:pt x="27023" y="6370"/>
                    <a:pt x="26641" y="4955"/>
                    <a:pt x="25580" y="4161"/>
                  </a:cubicBezTo>
                  <a:cubicBezTo>
                    <a:pt x="18409" y="-2023"/>
                    <a:pt x="7583" y="-1222"/>
                    <a:pt x="1400" y="5949"/>
                  </a:cubicBezTo>
                  <a:cubicBezTo>
                    <a:pt x="1115" y="6280"/>
                    <a:pt x="842" y="6621"/>
                    <a:pt x="583" y="6973"/>
                  </a:cubicBezTo>
                  <a:cubicBezTo>
                    <a:pt x="-194" y="7983"/>
                    <a:pt x="-194" y="9391"/>
                    <a:pt x="583" y="10402"/>
                  </a:cubicBezTo>
                  <a:cubicBezTo>
                    <a:pt x="1144" y="11234"/>
                    <a:pt x="2274" y="11454"/>
                    <a:pt x="3106" y="10893"/>
                  </a:cubicBezTo>
                  <a:cubicBezTo>
                    <a:pt x="3158" y="10858"/>
                    <a:pt x="3209" y="10820"/>
                    <a:pt x="3258" y="10779"/>
                  </a:cubicBezTo>
                  <a:cubicBezTo>
                    <a:pt x="9543" y="7103"/>
                    <a:pt x="17086" y="6244"/>
                    <a:pt x="24038" y="8413"/>
                  </a:cubicBezTo>
                  <a:cubicBezTo>
                    <a:pt x="24365" y="8681"/>
                    <a:pt x="24781" y="8816"/>
                    <a:pt x="25204" y="8790"/>
                  </a:cubicBezTo>
                  <a:close/>
                </a:path>
              </a:pathLst>
            </a:custGeom>
            <a:solidFill>
              <a:srgbClr val="08043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205">
              <a:extLst>
                <a:ext uri="{FF2B5EF4-FFF2-40B4-BE49-F238E27FC236}">
                  <a16:creationId xmlns:a16="http://schemas.microsoft.com/office/drawing/2014/main" id="{E46CE3C7-0E82-468E-8E4D-8F0DE6654EEC}"/>
                </a:ext>
              </a:extLst>
            </p:cNvPr>
            <p:cNvSpPr/>
            <p:nvPr/>
          </p:nvSpPr>
          <p:spPr>
            <a:xfrm>
              <a:off x="1956161" y="3341745"/>
              <a:ext cx="10581" cy="14277"/>
            </a:xfrm>
            <a:custGeom>
              <a:avLst/>
              <a:gdLst>
                <a:gd name="connsiteX0" fmla="*/ 112 w 15491"/>
                <a:gd name="connsiteY0" fmla="*/ 9472 h 20903"/>
                <a:gd name="connsiteX1" fmla="*/ 6422 w 15491"/>
                <a:gd name="connsiteY1" fmla="*/ 20857 h 20903"/>
                <a:gd name="connsiteX2" fmla="*/ 15371 w 15491"/>
                <a:gd name="connsiteY2" fmla="*/ 11392 h 20903"/>
                <a:gd name="connsiteX3" fmla="*/ 9062 w 15491"/>
                <a:gd name="connsiteY3" fmla="*/ 42 h 20903"/>
                <a:gd name="connsiteX4" fmla="*/ 112 w 15491"/>
                <a:gd name="connsiteY4" fmla="*/ 9472 h 20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1" h="20903">
                  <a:moveTo>
                    <a:pt x="112" y="9472"/>
                  </a:moveTo>
                  <a:cubicBezTo>
                    <a:pt x="-608" y="15233"/>
                    <a:pt x="2204" y="20308"/>
                    <a:pt x="6422" y="20857"/>
                  </a:cubicBezTo>
                  <a:cubicBezTo>
                    <a:pt x="10640" y="21405"/>
                    <a:pt x="14617" y="17119"/>
                    <a:pt x="15371" y="11392"/>
                  </a:cubicBezTo>
                  <a:cubicBezTo>
                    <a:pt x="16126" y="5666"/>
                    <a:pt x="13245" y="557"/>
                    <a:pt x="9062" y="42"/>
                  </a:cubicBezTo>
                  <a:cubicBezTo>
                    <a:pt x="4879" y="-472"/>
                    <a:pt x="832" y="3746"/>
                    <a:pt x="112" y="9472"/>
                  </a:cubicBezTo>
                  <a:close/>
                </a:path>
              </a:pathLst>
            </a:custGeom>
            <a:solidFill>
              <a:srgbClr val="08043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6">
              <a:extLst>
                <a:ext uri="{FF2B5EF4-FFF2-40B4-BE49-F238E27FC236}">
                  <a16:creationId xmlns:a16="http://schemas.microsoft.com/office/drawing/2014/main" id="{16367FA7-5432-69D2-144F-E90D180D7881}"/>
                </a:ext>
              </a:extLst>
            </p:cNvPr>
            <p:cNvSpPr/>
            <p:nvPr/>
          </p:nvSpPr>
          <p:spPr>
            <a:xfrm>
              <a:off x="1768381" y="3313841"/>
              <a:ext cx="101856" cy="74704"/>
            </a:xfrm>
            <a:custGeom>
              <a:avLst/>
              <a:gdLst>
                <a:gd name="connsiteX0" fmla="*/ 0 w 149127"/>
                <a:gd name="connsiteY0" fmla="*/ 16791 h 109374"/>
                <a:gd name="connsiteX1" fmla="*/ 97692 w 149127"/>
                <a:gd name="connsiteY1" fmla="*/ 109374 h 109374"/>
                <a:gd name="connsiteX2" fmla="*/ 149127 w 149127"/>
                <a:gd name="connsiteY2" fmla="*/ 3452 h 109374"/>
                <a:gd name="connsiteX3" fmla="*/ 0 w 149127"/>
                <a:gd name="connsiteY3" fmla="*/ 16791 h 109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127" h="109374">
                  <a:moveTo>
                    <a:pt x="0" y="16791"/>
                  </a:moveTo>
                  <a:cubicBezTo>
                    <a:pt x="0" y="16791"/>
                    <a:pt x="40394" y="103202"/>
                    <a:pt x="97692" y="109374"/>
                  </a:cubicBezTo>
                  <a:cubicBezTo>
                    <a:pt x="97692" y="109374"/>
                    <a:pt x="51366" y="43572"/>
                    <a:pt x="149127" y="3452"/>
                  </a:cubicBezTo>
                  <a:cubicBezTo>
                    <a:pt x="149024" y="3658"/>
                    <a:pt x="59356" y="-10401"/>
                    <a:pt x="0" y="16791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7">
              <a:extLst>
                <a:ext uri="{FF2B5EF4-FFF2-40B4-BE49-F238E27FC236}">
                  <a16:creationId xmlns:a16="http://schemas.microsoft.com/office/drawing/2014/main" id="{E4A700EA-8A7E-0DC4-33E2-390048D329B3}"/>
                </a:ext>
              </a:extLst>
            </p:cNvPr>
            <p:cNvSpPr/>
            <p:nvPr/>
          </p:nvSpPr>
          <p:spPr>
            <a:xfrm>
              <a:off x="1814747" y="3327998"/>
              <a:ext cx="34863" cy="32938"/>
            </a:xfrm>
            <a:custGeom>
              <a:avLst/>
              <a:gdLst>
                <a:gd name="connsiteX0" fmla="*/ 12903 w 51043"/>
                <a:gd name="connsiteY0" fmla="*/ 43761 h 48225"/>
                <a:gd name="connsiteX1" fmla="*/ 47707 w 51043"/>
                <a:gd name="connsiteY1" fmla="*/ 38103 h 48225"/>
                <a:gd name="connsiteX2" fmla="*/ 38140 w 51043"/>
                <a:gd name="connsiteY2" fmla="*/ 4465 h 48225"/>
                <a:gd name="connsiteX3" fmla="*/ 3336 w 51043"/>
                <a:gd name="connsiteY3" fmla="*/ 10122 h 48225"/>
                <a:gd name="connsiteX4" fmla="*/ 12903 w 51043"/>
                <a:gd name="connsiteY4" fmla="*/ 43761 h 4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3" h="48225">
                  <a:moveTo>
                    <a:pt x="12903" y="43761"/>
                  </a:moveTo>
                  <a:cubicBezTo>
                    <a:pt x="25144" y="51476"/>
                    <a:pt x="40746" y="48939"/>
                    <a:pt x="47707" y="38103"/>
                  </a:cubicBezTo>
                  <a:cubicBezTo>
                    <a:pt x="54668" y="27267"/>
                    <a:pt x="50382" y="12180"/>
                    <a:pt x="38140" y="4465"/>
                  </a:cubicBezTo>
                  <a:cubicBezTo>
                    <a:pt x="25899" y="-3251"/>
                    <a:pt x="10297" y="-713"/>
                    <a:pt x="3336" y="10122"/>
                  </a:cubicBezTo>
                  <a:cubicBezTo>
                    <a:pt x="-3625" y="20958"/>
                    <a:pt x="661" y="36011"/>
                    <a:pt x="12903" y="43761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8">
              <a:extLst>
                <a:ext uri="{FF2B5EF4-FFF2-40B4-BE49-F238E27FC236}">
                  <a16:creationId xmlns:a16="http://schemas.microsoft.com/office/drawing/2014/main" id="{80206CFE-7F2C-55CC-123C-055BC249D7C1}"/>
                </a:ext>
              </a:extLst>
            </p:cNvPr>
            <p:cNvSpPr/>
            <p:nvPr/>
          </p:nvSpPr>
          <p:spPr>
            <a:xfrm>
              <a:off x="1840681" y="3316339"/>
              <a:ext cx="143018" cy="126745"/>
            </a:xfrm>
            <a:custGeom>
              <a:avLst/>
              <a:gdLst>
                <a:gd name="connsiteX0" fmla="*/ 43171 w 209392"/>
                <a:gd name="connsiteY0" fmla="*/ 0 h 185568"/>
                <a:gd name="connsiteX1" fmla="*/ 50235 w 209392"/>
                <a:gd name="connsiteY1" fmla="*/ 86171 h 185568"/>
                <a:gd name="connsiteX2" fmla="*/ 209375 w 209392"/>
                <a:gd name="connsiteY2" fmla="*/ 88194 h 185568"/>
                <a:gd name="connsiteX3" fmla="*/ 209375 w 209392"/>
                <a:gd name="connsiteY3" fmla="*/ 88194 h 185568"/>
                <a:gd name="connsiteX4" fmla="*/ 130508 w 209392"/>
                <a:gd name="connsiteY4" fmla="*/ 183589 h 185568"/>
                <a:gd name="connsiteX5" fmla="*/ 83530 w 209392"/>
                <a:gd name="connsiteY5" fmla="*/ 183589 h 185568"/>
                <a:gd name="connsiteX6" fmla="*/ 83530 w 209392"/>
                <a:gd name="connsiteY6" fmla="*/ 183589 h 185568"/>
                <a:gd name="connsiteX7" fmla="*/ 6927 w 209392"/>
                <a:gd name="connsiteY7" fmla="*/ 135343 h 185568"/>
                <a:gd name="connsiteX8" fmla="*/ 14642 w 209392"/>
                <a:gd name="connsiteY8" fmla="*/ 71083 h 185568"/>
                <a:gd name="connsiteX9" fmla="*/ 0 w 209392"/>
                <a:gd name="connsiteY9" fmla="*/ 21774 h 185568"/>
                <a:gd name="connsiteX10" fmla="*/ 43171 w 209392"/>
                <a:gd name="connsiteY10" fmla="*/ 0 h 18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392" h="185568">
                  <a:moveTo>
                    <a:pt x="43171" y="0"/>
                  </a:moveTo>
                  <a:cubicBezTo>
                    <a:pt x="43171" y="0"/>
                    <a:pt x="35353" y="72489"/>
                    <a:pt x="50235" y="86171"/>
                  </a:cubicBezTo>
                  <a:cubicBezTo>
                    <a:pt x="65117" y="99852"/>
                    <a:pt x="163392" y="105785"/>
                    <a:pt x="209375" y="88194"/>
                  </a:cubicBezTo>
                  <a:lnTo>
                    <a:pt x="209375" y="88194"/>
                  </a:lnTo>
                  <a:cubicBezTo>
                    <a:pt x="210272" y="135112"/>
                    <a:pt x="176758" y="175649"/>
                    <a:pt x="130508" y="183589"/>
                  </a:cubicBezTo>
                  <a:cubicBezTo>
                    <a:pt x="114960" y="186228"/>
                    <a:pt x="99078" y="186228"/>
                    <a:pt x="83530" y="183589"/>
                  </a:cubicBezTo>
                  <a:lnTo>
                    <a:pt x="83530" y="183589"/>
                  </a:lnTo>
                  <a:cubicBezTo>
                    <a:pt x="51435" y="178034"/>
                    <a:pt x="20197" y="164866"/>
                    <a:pt x="6927" y="135343"/>
                  </a:cubicBezTo>
                  <a:cubicBezTo>
                    <a:pt x="2915" y="126359"/>
                    <a:pt x="14642" y="71083"/>
                    <a:pt x="14642" y="71083"/>
                  </a:cubicBezTo>
                  <a:cubicBezTo>
                    <a:pt x="14642" y="71083"/>
                    <a:pt x="19031" y="38645"/>
                    <a:pt x="0" y="21774"/>
                  </a:cubicBezTo>
                  <a:cubicBezTo>
                    <a:pt x="171" y="21534"/>
                    <a:pt x="22151" y="1955"/>
                    <a:pt x="43171" y="0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9">
              <a:extLst>
                <a:ext uri="{FF2B5EF4-FFF2-40B4-BE49-F238E27FC236}">
                  <a16:creationId xmlns:a16="http://schemas.microsoft.com/office/drawing/2014/main" id="{CA0B5E70-9799-AF4F-7A1E-3DDF543AFB6C}"/>
                </a:ext>
              </a:extLst>
            </p:cNvPr>
            <p:cNvSpPr/>
            <p:nvPr/>
          </p:nvSpPr>
          <p:spPr>
            <a:xfrm>
              <a:off x="1763575" y="3208138"/>
              <a:ext cx="225543" cy="117241"/>
            </a:xfrm>
            <a:custGeom>
              <a:avLst/>
              <a:gdLst>
                <a:gd name="connsiteX0" fmla="*/ 156062 w 330217"/>
                <a:gd name="connsiteY0" fmla="*/ 158418 h 171653"/>
                <a:gd name="connsiteX1" fmla="*/ 188089 w 330217"/>
                <a:gd name="connsiteY1" fmla="*/ 104102 h 171653"/>
                <a:gd name="connsiteX2" fmla="*/ 289690 w 330217"/>
                <a:gd name="connsiteY2" fmla="*/ 104102 h 171653"/>
                <a:gd name="connsiteX3" fmla="*/ 324220 w 330217"/>
                <a:gd name="connsiteY3" fmla="*/ 154817 h 171653"/>
                <a:gd name="connsiteX4" fmla="*/ 305910 w 330217"/>
                <a:gd name="connsiteY4" fmla="*/ 46289 h 171653"/>
                <a:gd name="connsiteX5" fmla="*/ 55010 w 330217"/>
                <a:gd name="connsiteY5" fmla="*/ 27635 h 171653"/>
                <a:gd name="connsiteX6" fmla="*/ 7004 w 330217"/>
                <a:gd name="connsiteY6" fmla="*/ 171653 h 171653"/>
                <a:gd name="connsiteX7" fmla="*/ 156062 w 330217"/>
                <a:gd name="connsiteY7" fmla="*/ 158418 h 17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0217" h="171653">
                  <a:moveTo>
                    <a:pt x="156062" y="158418"/>
                  </a:moveTo>
                  <a:cubicBezTo>
                    <a:pt x="156062" y="158418"/>
                    <a:pt x="148004" y="107703"/>
                    <a:pt x="188089" y="104102"/>
                  </a:cubicBezTo>
                  <a:cubicBezTo>
                    <a:pt x="228174" y="100502"/>
                    <a:pt x="273814" y="93815"/>
                    <a:pt x="289690" y="104102"/>
                  </a:cubicBezTo>
                  <a:cubicBezTo>
                    <a:pt x="305567" y="114389"/>
                    <a:pt x="324220" y="154817"/>
                    <a:pt x="324220" y="154817"/>
                  </a:cubicBezTo>
                  <a:cubicBezTo>
                    <a:pt x="324220" y="154817"/>
                    <a:pt x="346235" y="78830"/>
                    <a:pt x="305910" y="46289"/>
                  </a:cubicBezTo>
                  <a:cubicBezTo>
                    <a:pt x="265585" y="13748"/>
                    <a:pt x="137066" y="-28977"/>
                    <a:pt x="55010" y="27635"/>
                  </a:cubicBezTo>
                  <a:cubicBezTo>
                    <a:pt x="-27046" y="84248"/>
                    <a:pt x="7004" y="171653"/>
                    <a:pt x="7004" y="171653"/>
                  </a:cubicBezTo>
                  <a:cubicBezTo>
                    <a:pt x="7004" y="171653"/>
                    <a:pt x="65640" y="153857"/>
                    <a:pt x="156062" y="158418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10">
              <a:extLst>
                <a:ext uri="{FF2B5EF4-FFF2-40B4-BE49-F238E27FC236}">
                  <a16:creationId xmlns:a16="http://schemas.microsoft.com/office/drawing/2014/main" id="{18E1F819-1121-B8E1-C518-3F2FBB1D2F58}"/>
                </a:ext>
              </a:extLst>
            </p:cNvPr>
            <p:cNvSpPr/>
            <p:nvPr/>
          </p:nvSpPr>
          <p:spPr>
            <a:xfrm>
              <a:off x="1798834" y="3150665"/>
              <a:ext cx="86102" cy="76303"/>
            </a:xfrm>
            <a:custGeom>
              <a:avLst/>
              <a:gdLst>
                <a:gd name="connsiteX0" fmla="*/ 48820 w 126062"/>
                <a:gd name="connsiteY0" fmla="*/ 111713 h 111714"/>
                <a:gd name="connsiteX1" fmla="*/ 2015 w 126062"/>
                <a:gd name="connsiteY1" fmla="*/ 25645 h 111714"/>
                <a:gd name="connsiteX2" fmla="*/ 104439 w 126062"/>
                <a:gd name="connsiteY2" fmla="*/ 6340 h 111714"/>
                <a:gd name="connsiteX3" fmla="*/ 113491 w 126062"/>
                <a:gd name="connsiteY3" fmla="*/ 84075 h 111714"/>
                <a:gd name="connsiteX4" fmla="*/ 48820 w 126062"/>
                <a:gd name="connsiteY4" fmla="*/ 111713 h 11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62" h="111714">
                  <a:moveTo>
                    <a:pt x="48820" y="111713"/>
                  </a:moveTo>
                  <a:cubicBezTo>
                    <a:pt x="48820" y="111713"/>
                    <a:pt x="-11667" y="62232"/>
                    <a:pt x="2015" y="25645"/>
                  </a:cubicBezTo>
                  <a:cubicBezTo>
                    <a:pt x="15696" y="-10942"/>
                    <a:pt x="79716" y="648"/>
                    <a:pt x="104439" y="6340"/>
                  </a:cubicBezTo>
                  <a:cubicBezTo>
                    <a:pt x="129162" y="12032"/>
                    <a:pt x="133380" y="55855"/>
                    <a:pt x="113491" y="84075"/>
                  </a:cubicBezTo>
                  <a:cubicBezTo>
                    <a:pt x="93603" y="112296"/>
                    <a:pt x="48820" y="111713"/>
                    <a:pt x="48820" y="111713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11">
              <a:extLst>
                <a:ext uri="{FF2B5EF4-FFF2-40B4-BE49-F238E27FC236}">
                  <a16:creationId xmlns:a16="http://schemas.microsoft.com/office/drawing/2014/main" id="{F6832DDD-04B5-76C3-896B-16E2093EE48F}"/>
                </a:ext>
              </a:extLst>
            </p:cNvPr>
            <p:cNvSpPr/>
            <p:nvPr/>
          </p:nvSpPr>
          <p:spPr>
            <a:xfrm>
              <a:off x="2077063" y="5407790"/>
              <a:ext cx="220696" cy="111259"/>
            </a:xfrm>
            <a:custGeom>
              <a:avLst/>
              <a:gdLst>
                <a:gd name="connsiteX0" fmla="*/ 69952 w 323121"/>
                <a:gd name="connsiteY0" fmla="*/ 1205 h 162895"/>
                <a:gd name="connsiteX1" fmla="*/ 145939 w 323121"/>
                <a:gd name="connsiteY1" fmla="*/ 31585 h 162895"/>
                <a:gd name="connsiteX2" fmla="*/ 180537 w 323121"/>
                <a:gd name="connsiteY2" fmla="*/ 56617 h 162895"/>
                <a:gd name="connsiteX3" fmla="*/ 314577 w 323121"/>
                <a:gd name="connsiteY3" fmla="*/ 118065 h 162895"/>
                <a:gd name="connsiteX4" fmla="*/ 121661 w 323121"/>
                <a:gd name="connsiteY4" fmla="*/ 150023 h 162895"/>
                <a:gd name="connsiteX5" fmla="*/ 22220 w 323121"/>
                <a:gd name="connsiteY5" fmla="*/ 153452 h 162895"/>
                <a:gd name="connsiteX6" fmla="*/ 0 w 323121"/>
                <a:gd name="connsiteY6" fmla="*/ 55143 h 162895"/>
                <a:gd name="connsiteX7" fmla="*/ 51846 w 323121"/>
                <a:gd name="connsiteY7" fmla="*/ 2885 h 162895"/>
                <a:gd name="connsiteX8" fmla="*/ 51847 w 323121"/>
                <a:gd name="connsiteY8" fmla="*/ 2885 h 162895"/>
                <a:gd name="connsiteX9" fmla="*/ 64809 w 323121"/>
                <a:gd name="connsiteY9" fmla="*/ 2027 h 162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121" h="162895">
                  <a:moveTo>
                    <a:pt x="69952" y="1205"/>
                  </a:moveTo>
                  <a:cubicBezTo>
                    <a:pt x="99001" y="-3975"/>
                    <a:pt x="128468" y="7807"/>
                    <a:pt x="145939" y="31585"/>
                  </a:cubicBezTo>
                  <a:cubicBezTo>
                    <a:pt x="154308" y="43602"/>
                    <a:pt x="166505" y="52426"/>
                    <a:pt x="180537" y="56617"/>
                  </a:cubicBezTo>
                  <a:cubicBezTo>
                    <a:pt x="227069" y="69545"/>
                    <a:pt x="357508" y="70539"/>
                    <a:pt x="314577" y="118065"/>
                  </a:cubicBezTo>
                  <a:cubicBezTo>
                    <a:pt x="289957" y="145497"/>
                    <a:pt x="158283" y="145497"/>
                    <a:pt x="121661" y="150023"/>
                  </a:cubicBezTo>
                  <a:cubicBezTo>
                    <a:pt x="85040" y="154549"/>
                    <a:pt x="52498" y="174438"/>
                    <a:pt x="22220" y="153452"/>
                  </a:cubicBezTo>
                  <a:cubicBezTo>
                    <a:pt x="4150" y="140902"/>
                    <a:pt x="0" y="94645"/>
                    <a:pt x="0" y="55143"/>
                  </a:cubicBezTo>
                  <a:cubicBezTo>
                    <a:pt x="-113" y="26395"/>
                    <a:pt x="23099" y="2999"/>
                    <a:pt x="51846" y="2885"/>
                  </a:cubicBezTo>
                  <a:cubicBezTo>
                    <a:pt x="51846" y="2885"/>
                    <a:pt x="51847" y="2885"/>
                    <a:pt x="51847" y="2885"/>
                  </a:cubicBezTo>
                  <a:cubicBezTo>
                    <a:pt x="56183" y="2927"/>
                    <a:pt x="60516" y="2641"/>
                    <a:pt x="64809" y="2027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12">
              <a:extLst>
                <a:ext uri="{FF2B5EF4-FFF2-40B4-BE49-F238E27FC236}">
                  <a16:creationId xmlns:a16="http://schemas.microsoft.com/office/drawing/2014/main" id="{343F81CD-FDDB-20A8-8EB7-1F3C9466E3A8}"/>
                </a:ext>
              </a:extLst>
            </p:cNvPr>
            <p:cNvSpPr/>
            <p:nvPr/>
          </p:nvSpPr>
          <p:spPr>
            <a:xfrm>
              <a:off x="1457460" y="5339287"/>
              <a:ext cx="205985" cy="164851"/>
            </a:xfrm>
            <a:custGeom>
              <a:avLst/>
              <a:gdLst>
                <a:gd name="connsiteX0" fmla="*/ 168351 w 301582"/>
                <a:gd name="connsiteY0" fmla="*/ 35147 h 241359"/>
                <a:gd name="connsiteX1" fmla="*/ 188033 w 301582"/>
                <a:gd name="connsiteY1" fmla="*/ 128690 h 241359"/>
                <a:gd name="connsiteX2" fmla="*/ 285622 w 301582"/>
                <a:gd name="connsiteY2" fmla="*/ 238658 h 241359"/>
                <a:gd name="connsiteX3" fmla="*/ 96204 w 301582"/>
                <a:gd name="connsiteY3" fmla="*/ 190652 h 241359"/>
                <a:gd name="connsiteX4" fmla="*/ 3999 w 301582"/>
                <a:gd name="connsiteY4" fmla="*/ 153962 h 241359"/>
                <a:gd name="connsiteX5" fmla="*/ 51250 w 301582"/>
                <a:gd name="connsiteY5" fmla="*/ 0 h 241359"/>
                <a:gd name="connsiteX6" fmla="*/ 104400 w 301582"/>
                <a:gd name="connsiteY6" fmla="*/ 32267 h 241359"/>
                <a:gd name="connsiteX7" fmla="*/ 168351 w 301582"/>
                <a:gd name="connsiteY7" fmla="*/ 35147 h 24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582" h="241359">
                  <a:moveTo>
                    <a:pt x="168351" y="35147"/>
                  </a:moveTo>
                  <a:cubicBezTo>
                    <a:pt x="168351" y="35147"/>
                    <a:pt x="150726" y="98172"/>
                    <a:pt x="188033" y="128690"/>
                  </a:cubicBezTo>
                  <a:cubicBezTo>
                    <a:pt x="225341" y="159209"/>
                    <a:pt x="344224" y="212358"/>
                    <a:pt x="285622" y="238658"/>
                  </a:cubicBezTo>
                  <a:cubicBezTo>
                    <a:pt x="252018" y="253746"/>
                    <a:pt x="131523" y="201180"/>
                    <a:pt x="96204" y="190652"/>
                  </a:cubicBezTo>
                  <a:cubicBezTo>
                    <a:pt x="60886" y="180125"/>
                    <a:pt x="23064" y="185269"/>
                    <a:pt x="3999" y="153962"/>
                  </a:cubicBezTo>
                  <a:cubicBezTo>
                    <a:pt x="-16953" y="119672"/>
                    <a:pt x="51250" y="0"/>
                    <a:pt x="51250" y="0"/>
                  </a:cubicBezTo>
                  <a:cubicBezTo>
                    <a:pt x="51250" y="0"/>
                    <a:pt x="76968" y="24860"/>
                    <a:pt x="104400" y="32267"/>
                  </a:cubicBezTo>
                  <a:cubicBezTo>
                    <a:pt x="144348" y="43137"/>
                    <a:pt x="168351" y="35147"/>
                    <a:pt x="168351" y="35147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13">
              <a:extLst>
                <a:ext uri="{FF2B5EF4-FFF2-40B4-BE49-F238E27FC236}">
                  <a16:creationId xmlns:a16="http://schemas.microsoft.com/office/drawing/2014/main" id="{A41C291F-016D-9365-1AA0-FFBE4C8BA23C}"/>
                </a:ext>
              </a:extLst>
            </p:cNvPr>
            <p:cNvSpPr/>
            <p:nvPr/>
          </p:nvSpPr>
          <p:spPr>
            <a:xfrm>
              <a:off x="1824965" y="4245896"/>
              <a:ext cx="416743" cy="1208549"/>
            </a:xfrm>
            <a:custGeom>
              <a:avLst/>
              <a:gdLst>
                <a:gd name="connsiteX0" fmla="*/ 450708 w 610153"/>
                <a:gd name="connsiteY0" fmla="*/ 28534 h 1769437"/>
                <a:gd name="connsiteX1" fmla="*/ 603916 w 610153"/>
                <a:gd name="connsiteY1" fmla="*/ 868262 h 1769437"/>
                <a:gd name="connsiteX2" fmla="*/ 582279 w 610153"/>
                <a:gd name="connsiteY2" fmla="*/ 1650966 h 1769437"/>
                <a:gd name="connsiteX3" fmla="*/ 518808 w 610153"/>
                <a:gd name="connsiteY3" fmla="*/ 1747766 h 1769437"/>
                <a:gd name="connsiteX4" fmla="*/ 433871 w 610153"/>
                <a:gd name="connsiteY4" fmla="*/ 1764191 h 1769437"/>
                <a:gd name="connsiteX5" fmla="*/ 314302 w 610153"/>
                <a:gd name="connsiteY5" fmla="*/ 1674317 h 1769437"/>
                <a:gd name="connsiteX6" fmla="*/ 269725 w 610153"/>
                <a:gd name="connsiteY6" fmla="*/ 965680 h 1769437"/>
                <a:gd name="connsiteX7" fmla="*/ 69437 w 610153"/>
                <a:gd name="connsiteY7" fmla="*/ 253751 h 1769437"/>
                <a:gd name="connsiteX8" fmla="*/ 0 w 610153"/>
                <a:gd name="connsiteY8" fmla="*/ 15744 h 1769437"/>
                <a:gd name="connsiteX9" fmla="*/ 450708 w 610153"/>
                <a:gd name="connsiteY9" fmla="*/ 28534 h 17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0153" h="1769437">
                  <a:moveTo>
                    <a:pt x="450708" y="28534"/>
                  </a:moveTo>
                  <a:cubicBezTo>
                    <a:pt x="459349" y="67659"/>
                    <a:pt x="588314" y="638108"/>
                    <a:pt x="603916" y="868262"/>
                  </a:cubicBezTo>
                  <a:cubicBezTo>
                    <a:pt x="626650" y="1204578"/>
                    <a:pt x="579741" y="1575871"/>
                    <a:pt x="582279" y="1650966"/>
                  </a:cubicBezTo>
                  <a:cubicBezTo>
                    <a:pt x="583787" y="1696228"/>
                    <a:pt x="580633" y="1724963"/>
                    <a:pt x="518808" y="1747766"/>
                  </a:cubicBezTo>
                  <a:lnTo>
                    <a:pt x="433871" y="1764191"/>
                  </a:lnTo>
                  <a:cubicBezTo>
                    <a:pt x="367006" y="1788846"/>
                    <a:pt x="324795" y="1721157"/>
                    <a:pt x="314302" y="1674317"/>
                  </a:cubicBezTo>
                  <a:cubicBezTo>
                    <a:pt x="314302" y="1674317"/>
                    <a:pt x="299455" y="1140662"/>
                    <a:pt x="269725" y="965680"/>
                  </a:cubicBezTo>
                  <a:cubicBezTo>
                    <a:pt x="238693" y="783394"/>
                    <a:pt x="69437" y="253751"/>
                    <a:pt x="69437" y="253751"/>
                  </a:cubicBezTo>
                  <a:lnTo>
                    <a:pt x="0" y="15744"/>
                  </a:lnTo>
                  <a:cubicBezTo>
                    <a:pt x="0" y="15744"/>
                    <a:pt x="438432" y="-27084"/>
                    <a:pt x="450708" y="28534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14">
              <a:extLst>
                <a:ext uri="{FF2B5EF4-FFF2-40B4-BE49-F238E27FC236}">
                  <a16:creationId xmlns:a16="http://schemas.microsoft.com/office/drawing/2014/main" id="{0D702FC9-B5A1-9354-3554-C0D676448900}"/>
                </a:ext>
              </a:extLst>
            </p:cNvPr>
            <p:cNvSpPr/>
            <p:nvPr/>
          </p:nvSpPr>
          <p:spPr>
            <a:xfrm>
              <a:off x="1443166" y="4247343"/>
              <a:ext cx="536445" cy="1163330"/>
            </a:xfrm>
            <a:custGeom>
              <a:avLst/>
              <a:gdLst>
                <a:gd name="connsiteX0" fmla="*/ 785409 w 785408"/>
                <a:gd name="connsiteY0" fmla="*/ 1008 h 1703232"/>
                <a:gd name="connsiteX1" fmla="*/ 545996 w 785408"/>
                <a:gd name="connsiteY1" fmla="*/ 948852 h 1703232"/>
                <a:gd name="connsiteX2" fmla="*/ 144220 w 785408"/>
                <a:gd name="connsiteY2" fmla="*/ 1702443 h 1703232"/>
                <a:gd name="connsiteX3" fmla="*/ 114354 w 785408"/>
                <a:gd name="connsiteY3" fmla="*/ 1703198 h 1703232"/>
                <a:gd name="connsiteX4" fmla="*/ 1745 w 785408"/>
                <a:gd name="connsiteY4" fmla="*/ 1570392 h 1703232"/>
                <a:gd name="connsiteX5" fmla="*/ 175561 w 785408"/>
                <a:gd name="connsiteY5" fmla="*/ 905955 h 1703232"/>
                <a:gd name="connsiteX6" fmla="*/ 269344 w 785408"/>
                <a:gd name="connsiteY6" fmla="*/ 46236 h 1703232"/>
                <a:gd name="connsiteX7" fmla="*/ 785409 w 785408"/>
                <a:gd name="connsiteY7" fmla="*/ 1008 h 170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5408" h="1703232">
                  <a:moveTo>
                    <a:pt x="785409" y="1008"/>
                  </a:moveTo>
                  <a:cubicBezTo>
                    <a:pt x="785409" y="1008"/>
                    <a:pt x="610804" y="715749"/>
                    <a:pt x="545996" y="948852"/>
                  </a:cubicBezTo>
                  <a:cubicBezTo>
                    <a:pt x="478513" y="1191522"/>
                    <a:pt x="289644" y="1689345"/>
                    <a:pt x="144220" y="1702443"/>
                  </a:cubicBezTo>
                  <a:lnTo>
                    <a:pt x="114354" y="1703198"/>
                  </a:lnTo>
                  <a:cubicBezTo>
                    <a:pt x="43853" y="1704946"/>
                    <a:pt x="-10565" y="1640790"/>
                    <a:pt x="1745" y="1570392"/>
                  </a:cubicBezTo>
                  <a:cubicBezTo>
                    <a:pt x="1745" y="1570392"/>
                    <a:pt x="145763" y="1076274"/>
                    <a:pt x="175561" y="905955"/>
                  </a:cubicBezTo>
                  <a:cubicBezTo>
                    <a:pt x="210777" y="704124"/>
                    <a:pt x="269344" y="46236"/>
                    <a:pt x="269344" y="46236"/>
                  </a:cubicBezTo>
                  <a:cubicBezTo>
                    <a:pt x="273116" y="28543"/>
                    <a:pt x="693443" y="-6365"/>
                    <a:pt x="785409" y="1008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15">
              <a:extLst>
                <a:ext uri="{FF2B5EF4-FFF2-40B4-BE49-F238E27FC236}">
                  <a16:creationId xmlns:a16="http://schemas.microsoft.com/office/drawing/2014/main" id="{51D13289-3601-490E-3DA3-C1D73613533C}"/>
                </a:ext>
              </a:extLst>
            </p:cNvPr>
            <p:cNvSpPr/>
            <p:nvPr/>
          </p:nvSpPr>
          <p:spPr>
            <a:xfrm>
              <a:off x="1903495" y="4406448"/>
              <a:ext cx="89419" cy="121997"/>
            </a:xfrm>
            <a:custGeom>
              <a:avLst/>
              <a:gdLst>
                <a:gd name="connsiteX0" fmla="*/ 7852 w 130919"/>
                <a:gd name="connsiteY0" fmla="*/ 178617 h 178616"/>
                <a:gd name="connsiteX1" fmla="*/ 0 w 130919"/>
                <a:gd name="connsiteY1" fmla="*/ 176765 h 178616"/>
                <a:gd name="connsiteX2" fmla="*/ 126873 w 130919"/>
                <a:gd name="connsiteY2" fmla="*/ 0 h 178616"/>
                <a:gd name="connsiteX3" fmla="*/ 130919 w 130919"/>
                <a:gd name="connsiteY3" fmla="*/ 7064 h 178616"/>
                <a:gd name="connsiteX4" fmla="*/ 7852 w 130919"/>
                <a:gd name="connsiteY4" fmla="*/ 178617 h 178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919" h="178616">
                  <a:moveTo>
                    <a:pt x="7852" y="178617"/>
                  </a:moveTo>
                  <a:lnTo>
                    <a:pt x="0" y="176765"/>
                  </a:lnTo>
                  <a:cubicBezTo>
                    <a:pt x="23249" y="76364"/>
                    <a:pt x="65837" y="34668"/>
                    <a:pt x="126873" y="0"/>
                  </a:cubicBezTo>
                  <a:lnTo>
                    <a:pt x="130919" y="7064"/>
                  </a:lnTo>
                  <a:cubicBezTo>
                    <a:pt x="71666" y="40737"/>
                    <a:pt x="30450" y="81130"/>
                    <a:pt x="7852" y="178617"/>
                  </a:cubicBezTo>
                  <a:close/>
                </a:path>
              </a:pathLst>
            </a:custGeom>
            <a:solidFill>
              <a:srgbClr val="02020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6">
              <a:extLst>
                <a:ext uri="{FF2B5EF4-FFF2-40B4-BE49-F238E27FC236}">
                  <a16:creationId xmlns:a16="http://schemas.microsoft.com/office/drawing/2014/main" id="{084F4DFB-F483-ACE7-AA37-D48BD7570A2E}"/>
                </a:ext>
              </a:extLst>
            </p:cNvPr>
            <p:cNvSpPr/>
            <p:nvPr/>
          </p:nvSpPr>
          <p:spPr>
            <a:xfrm>
              <a:off x="1746024" y="3451387"/>
              <a:ext cx="210313" cy="175271"/>
            </a:xfrm>
            <a:custGeom>
              <a:avLst/>
              <a:gdLst>
                <a:gd name="connsiteX0" fmla="*/ 811 w 307919"/>
                <a:gd name="connsiteY0" fmla="*/ 102485 h 256613"/>
                <a:gd name="connsiteX1" fmla="*/ 50566 w 307919"/>
                <a:gd name="connsiteY1" fmla="*/ 39700 h 256613"/>
                <a:gd name="connsiteX2" fmla="*/ 141777 w 307919"/>
                <a:gd name="connsiteY2" fmla="*/ 472 h 256613"/>
                <a:gd name="connsiteX3" fmla="*/ 303386 w 307919"/>
                <a:gd name="connsiteY3" fmla="*/ 217391 h 256613"/>
                <a:gd name="connsiteX4" fmla="*/ 271668 w 307919"/>
                <a:gd name="connsiteY4" fmla="*/ 256584 h 256613"/>
                <a:gd name="connsiteX5" fmla="*/ 811 w 307919"/>
                <a:gd name="connsiteY5" fmla="*/ 102485 h 25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919" h="256613">
                  <a:moveTo>
                    <a:pt x="811" y="102485"/>
                  </a:moveTo>
                  <a:cubicBezTo>
                    <a:pt x="811" y="102485"/>
                    <a:pt x="-10402" y="56091"/>
                    <a:pt x="50566" y="39700"/>
                  </a:cubicBezTo>
                  <a:cubicBezTo>
                    <a:pt x="74569" y="33253"/>
                    <a:pt x="108276" y="-4637"/>
                    <a:pt x="141777" y="472"/>
                  </a:cubicBezTo>
                  <a:cubicBezTo>
                    <a:pt x="175278" y="5581"/>
                    <a:pt x="172055" y="116441"/>
                    <a:pt x="303386" y="217391"/>
                  </a:cubicBezTo>
                  <a:cubicBezTo>
                    <a:pt x="303386" y="217391"/>
                    <a:pt x="325606" y="257853"/>
                    <a:pt x="271668" y="256584"/>
                  </a:cubicBezTo>
                  <a:cubicBezTo>
                    <a:pt x="217729" y="255316"/>
                    <a:pt x="811" y="102485"/>
                    <a:pt x="811" y="102485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7">
              <a:extLst>
                <a:ext uri="{FF2B5EF4-FFF2-40B4-BE49-F238E27FC236}">
                  <a16:creationId xmlns:a16="http://schemas.microsoft.com/office/drawing/2014/main" id="{6DFB070F-3FBA-044F-ADF2-0C69777539F7}"/>
                </a:ext>
              </a:extLst>
            </p:cNvPr>
            <p:cNvSpPr/>
            <p:nvPr/>
          </p:nvSpPr>
          <p:spPr>
            <a:xfrm>
              <a:off x="1945289" y="3457458"/>
              <a:ext cx="92376" cy="176088"/>
            </a:xfrm>
            <a:custGeom>
              <a:avLst/>
              <a:gdLst>
                <a:gd name="connsiteX0" fmla="*/ 531 w 135248"/>
                <a:gd name="connsiteY0" fmla="*/ 220401 h 257811"/>
                <a:gd name="connsiteX1" fmla="*/ 56081 w 135248"/>
                <a:gd name="connsiteY1" fmla="*/ 93528 h 257811"/>
                <a:gd name="connsiteX2" fmla="*/ 95274 w 135248"/>
                <a:gd name="connsiteY2" fmla="*/ 7597 h 257811"/>
                <a:gd name="connsiteX3" fmla="*/ 135051 w 135248"/>
                <a:gd name="connsiteY3" fmla="*/ 52757 h 257811"/>
                <a:gd name="connsiteX4" fmla="*/ 39725 w 135248"/>
                <a:gd name="connsiteY4" fmla="*/ 257811 h 257811"/>
                <a:gd name="connsiteX5" fmla="*/ 531 w 135248"/>
                <a:gd name="connsiteY5" fmla="*/ 220401 h 257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248" h="257811">
                  <a:moveTo>
                    <a:pt x="531" y="220401"/>
                  </a:moveTo>
                  <a:cubicBezTo>
                    <a:pt x="531" y="220401"/>
                    <a:pt x="67842" y="154804"/>
                    <a:pt x="56081" y="93528"/>
                  </a:cubicBezTo>
                  <a:cubicBezTo>
                    <a:pt x="44320" y="32251"/>
                    <a:pt x="78575" y="-20075"/>
                    <a:pt x="95274" y="7597"/>
                  </a:cubicBezTo>
                  <a:cubicBezTo>
                    <a:pt x="111974" y="35269"/>
                    <a:pt x="131245" y="18090"/>
                    <a:pt x="135051" y="52757"/>
                  </a:cubicBezTo>
                  <a:cubicBezTo>
                    <a:pt x="138857" y="87424"/>
                    <a:pt x="87045" y="257811"/>
                    <a:pt x="39725" y="257811"/>
                  </a:cubicBezTo>
                  <a:cubicBezTo>
                    <a:pt x="-7596" y="257811"/>
                    <a:pt x="531" y="220401"/>
                    <a:pt x="531" y="220401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8">
              <a:extLst>
                <a:ext uri="{FF2B5EF4-FFF2-40B4-BE49-F238E27FC236}">
                  <a16:creationId xmlns:a16="http://schemas.microsoft.com/office/drawing/2014/main" id="{4395DD2C-9E4F-C1C9-E626-146A402C6562}"/>
                </a:ext>
              </a:extLst>
            </p:cNvPr>
            <p:cNvSpPr/>
            <p:nvPr/>
          </p:nvSpPr>
          <p:spPr>
            <a:xfrm>
              <a:off x="1912230" y="3616801"/>
              <a:ext cx="40928" cy="88521"/>
            </a:xfrm>
            <a:custGeom>
              <a:avLst/>
              <a:gdLst>
                <a:gd name="connsiteX0" fmla="*/ 33844 w 59923"/>
                <a:gd name="connsiteY0" fmla="*/ 0 h 129604"/>
                <a:gd name="connsiteX1" fmla="*/ 6412 w 59923"/>
                <a:gd name="connsiteY1" fmla="*/ 65151 h 129604"/>
                <a:gd name="connsiteX2" fmla="*/ 0 w 59923"/>
                <a:gd name="connsiteY2" fmla="*/ 129582 h 129604"/>
                <a:gd name="connsiteX3" fmla="*/ 59082 w 59923"/>
                <a:gd name="connsiteY3" fmla="*/ 82948 h 129604"/>
                <a:gd name="connsiteX4" fmla="*/ 33844 w 59923"/>
                <a:gd name="connsiteY4" fmla="*/ 0 h 1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23" h="129604">
                  <a:moveTo>
                    <a:pt x="33844" y="0"/>
                  </a:moveTo>
                  <a:cubicBezTo>
                    <a:pt x="33844" y="0"/>
                    <a:pt x="-9670" y="19374"/>
                    <a:pt x="6412" y="65151"/>
                  </a:cubicBezTo>
                  <a:cubicBezTo>
                    <a:pt x="22494" y="110928"/>
                    <a:pt x="0" y="129582"/>
                    <a:pt x="0" y="129582"/>
                  </a:cubicBezTo>
                  <a:cubicBezTo>
                    <a:pt x="0" y="129582"/>
                    <a:pt x="52738" y="132119"/>
                    <a:pt x="59082" y="82948"/>
                  </a:cubicBezTo>
                  <a:cubicBezTo>
                    <a:pt x="65425" y="33776"/>
                    <a:pt x="33844" y="0"/>
                    <a:pt x="33844" y="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9">
              <a:extLst>
                <a:ext uri="{FF2B5EF4-FFF2-40B4-BE49-F238E27FC236}">
                  <a16:creationId xmlns:a16="http://schemas.microsoft.com/office/drawing/2014/main" id="{DD6893F5-0D99-DCE7-45B0-84758DDBCBA5}"/>
                </a:ext>
              </a:extLst>
            </p:cNvPr>
            <p:cNvSpPr/>
            <p:nvPr/>
          </p:nvSpPr>
          <p:spPr>
            <a:xfrm>
              <a:off x="1940570" y="3616801"/>
              <a:ext cx="51096" cy="60525"/>
            </a:xfrm>
            <a:custGeom>
              <a:avLst/>
              <a:gdLst>
                <a:gd name="connsiteX0" fmla="*/ 17042 w 74809"/>
                <a:gd name="connsiteY0" fmla="*/ 0 h 88615"/>
                <a:gd name="connsiteX1" fmla="*/ 74684 w 74809"/>
                <a:gd name="connsiteY1" fmla="*/ 54247 h 88615"/>
                <a:gd name="connsiteX2" fmla="*/ 34290 w 74809"/>
                <a:gd name="connsiteY2" fmla="*/ 77153 h 88615"/>
                <a:gd name="connsiteX3" fmla="*/ 0 w 74809"/>
                <a:gd name="connsiteY3" fmla="*/ 14470 h 8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809" h="88615">
                  <a:moveTo>
                    <a:pt x="17042" y="0"/>
                  </a:moveTo>
                  <a:cubicBezTo>
                    <a:pt x="17042" y="0"/>
                    <a:pt x="72317" y="18654"/>
                    <a:pt x="74684" y="54247"/>
                  </a:cubicBezTo>
                  <a:cubicBezTo>
                    <a:pt x="77050" y="89840"/>
                    <a:pt x="45400" y="98344"/>
                    <a:pt x="34290" y="77153"/>
                  </a:cubicBezTo>
                  <a:cubicBezTo>
                    <a:pt x="23180" y="55961"/>
                    <a:pt x="0" y="14470"/>
                    <a:pt x="0" y="1447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20">
              <a:extLst>
                <a:ext uri="{FF2B5EF4-FFF2-40B4-BE49-F238E27FC236}">
                  <a16:creationId xmlns:a16="http://schemas.microsoft.com/office/drawing/2014/main" id="{A1D962D4-D053-635A-6554-DED6425596DE}"/>
                </a:ext>
              </a:extLst>
            </p:cNvPr>
            <p:cNvSpPr/>
            <p:nvPr/>
          </p:nvSpPr>
          <p:spPr>
            <a:xfrm>
              <a:off x="1845529" y="3376530"/>
              <a:ext cx="161581" cy="199255"/>
            </a:xfrm>
            <a:custGeom>
              <a:avLst/>
              <a:gdLst>
                <a:gd name="connsiteX0" fmla="*/ 0 w 236571"/>
                <a:gd name="connsiteY0" fmla="*/ 46977 h 291730"/>
                <a:gd name="connsiteX1" fmla="*/ 36073 w 236571"/>
                <a:gd name="connsiteY1" fmla="*/ 124815 h 291730"/>
                <a:gd name="connsiteX2" fmla="*/ 79553 w 236571"/>
                <a:gd name="connsiteY2" fmla="*/ 216919 h 291730"/>
                <a:gd name="connsiteX3" fmla="*/ 129205 w 236571"/>
                <a:gd name="connsiteY3" fmla="*/ 286459 h 291730"/>
                <a:gd name="connsiteX4" fmla="*/ 215787 w 236571"/>
                <a:gd name="connsiteY4" fmla="*/ 244899 h 291730"/>
                <a:gd name="connsiteX5" fmla="*/ 230395 w 236571"/>
                <a:gd name="connsiteY5" fmla="*/ 156397 h 291730"/>
                <a:gd name="connsiteX6" fmla="*/ 210232 w 236571"/>
                <a:gd name="connsiteY6" fmla="*/ 75129 h 291730"/>
                <a:gd name="connsiteX7" fmla="*/ 202277 w 236571"/>
                <a:gd name="connsiteY7" fmla="*/ 0 h 291730"/>
                <a:gd name="connsiteX8" fmla="*/ 146727 w 236571"/>
                <a:gd name="connsiteY8" fmla="*/ 6515 h 291730"/>
                <a:gd name="connsiteX9" fmla="*/ 82262 w 236571"/>
                <a:gd name="connsiteY9" fmla="*/ 8675 h 291730"/>
                <a:gd name="connsiteX10" fmla="*/ 0 w 236571"/>
                <a:gd name="connsiteY10" fmla="*/ 46977 h 291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571" h="291730">
                  <a:moveTo>
                    <a:pt x="0" y="46977"/>
                  </a:moveTo>
                  <a:cubicBezTo>
                    <a:pt x="0" y="46977"/>
                    <a:pt x="411" y="96801"/>
                    <a:pt x="36073" y="124815"/>
                  </a:cubicBezTo>
                  <a:cubicBezTo>
                    <a:pt x="71735" y="152831"/>
                    <a:pt x="48143" y="177176"/>
                    <a:pt x="79553" y="216919"/>
                  </a:cubicBezTo>
                  <a:cubicBezTo>
                    <a:pt x="110962" y="256661"/>
                    <a:pt x="97692" y="279738"/>
                    <a:pt x="129205" y="286459"/>
                  </a:cubicBezTo>
                  <a:cubicBezTo>
                    <a:pt x="190584" y="299557"/>
                    <a:pt x="226725" y="289168"/>
                    <a:pt x="215787" y="244899"/>
                  </a:cubicBezTo>
                  <a:cubicBezTo>
                    <a:pt x="204848" y="200631"/>
                    <a:pt x="253163" y="212392"/>
                    <a:pt x="230395" y="156397"/>
                  </a:cubicBezTo>
                  <a:cubicBezTo>
                    <a:pt x="207626" y="100401"/>
                    <a:pt x="191167" y="134760"/>
                    <a:pt x="210232" y="75129"/>
                  </a:cubicBezTo>
                  <a:cubicBezTo>
                    <a:pt x="229297" y="15499"/>
                    <a:pt x="202277" y="0"/>
                    <a:pt x="202277" y="0"/>
                  </a:cubicBezTo>
                  <a:cubicBezTo>
                    <a:pt x="202277" y="0"/>
                    <a:pt x="171416" y="2092"/>
                    <a:pt x="146727" y="6515"/>
                  </a:cubicBezTo>
                  <a:cubicBezTo>
                    <a:pt x="122038" y="10939"/>
                    <a:pt x="99578" y="3086"/>
                    <a:pt x="82262" y="8675"/>
                  </a:cubicBezTo>
                  <a:cubicBezTo>
                    <a:pt x="64945" y="14265"/>
                    <a:pt x="0" y="46977"/>
                    <a:pt x="0" y="46977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21">
              <a:extLst>
                <a:ext uri="{FF2B5EF4-FFF2-40B4-BE49-F238E27FC236}">
                  <a16:creationId xmlns:a16="http://schemas.microsoft.com/office/drawing/2014/main" id="{88DD45ED-8694-B320-8E3F-7C00EF4D63BA}"/>
                </a:ext>
              </a:extLst>
            </p:cNvPr>
            <p:cNvSpPr/>
            <p:nvPr/>
          </p:nvSpPr>
          <p:spPr>
            <a:xfrm>
              <a:off x="1913284" y="3394400"/>
              <a:ext cx="53867" cy="25519"/>
            </a:xfrm>
            <a:custGeom>
              <a:avLst/>
              <a:gdLst>
                <a:gd name="connsiteX0" fmla="*/ 78867 w 78867"/>
                <a:gd name="connsiteY0" fmla="*/ 0 h 37362"/>
                <a:gd name="connsiteX1" fmla="*/ 0 w 78867"/>
                <a:gd name="connsiteY1" fmla="*/ 6138 h 37362"/>
                <a:gd name="connsiteX2" fmla="*/ 47698 w 78867"/>
                <a:gd name="connsiteY2" fmla="*/ 36382 h 37362"/>
                <a:gd name="connsiteX3" fmla="*/ 78867 w 78867"/>
                <a:gd name="connsiteY3" fmla="*/ 0 h 37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7" h="37362">
                  <a:moveTo>
                    <a:pt x="78867" y="0"/>
                  </a:moveTo>
                  <a:cubicBezTo>
                    <a:pt x="53068" y="6205"/>
                    <a:pt x="26448" y="8277"/>
                    <a:pt x="0" y="6138"/>
                  </a:cubicBezTo>
                  <a:cubicBezTo>
                    <a:pt x="0" y="6138"/>
                    <a:pt x="6035" y="43857"/>
                    <a:pt x="47698" y="36382"/>
                  </a:cubicBezTo>
                  <a:cubicBezTo>
                    <a:pt x="71940" y="32027"/>
                    <a:pt x="78867" y="0"/>
                    <a:pt x="78867" y="0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22">
              <a:extLst>
                <a:ext uri="{FF2B5EF4-FFF2-40B4-BE49-F238E27FC236}">
                  <a16:creationId xmlns:a16="http://schemas.microsoft.com/office/drawing/2014/main" id="{943B1717-3F5C-A565-0471-0C6491B76D15}"/>
                </a:ext>
              </a:extLst>
            </p:cNvPr>
            <p:cNvSpPr/>
            <p:nvPr/>
          </p:nvSpPr>
          <p:spPr>
            <a:xfrm>
              <a:off x="1953192" y="3788872"/>
              <a:ext cx="21921" cy="21921"/>
            </a:xfrm>
            <a:custGeom>
              <a:avLst/>
              <a:gdLst>
                <a:gd name="connsiteX0" fmla="*/ 1 w 32095"/>
                <a:gd name="connsiteY0" fmla="*/ 16185 h 32095"/>
                <a:gd name="connsiteX1" fmla="*/ 15911 w 32095"/>
                <a:gd name="connsiteY1" fmla="*/ 1 h 32095"/>
                <a:gd name="connsiteX2" fmla="*/ 32095 w 32095"/>
                <a:gd name="connsiteY2" fmla="*/ 15911 h 32095"/>
                <a:gd name="connsiteX3" fmla="*/ 16185 w 32095"/>
                <a:gd name="connsiteY3" fmla="*/ 32095 h 32095"/>
                <a:gd name="connsiteX4" fmla="*/ 16048 w 32095"/>
                <a:gd name="connsiteY4" fmla="*/ 32096 h 32095"/>
                <a:gd name="connsiteX5" fmla="*/ 1 w 32095"/>
                <a:gd name="connsiteY5" fmla="*/ 16185 h 32095"/>
                <a:gd name="connsiteX6" fmla="*/ 1 w 32095"/>
                <a:gd name="connsiteY6" fmla="*/ 16185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95" h="32095">
                  <a:moveTo>
                    <a:pt x="1" y="16185"/>
                  </a:moveTo>
                  <a:cubicBezTo>
                    <a:pt x="-75" y="7322"/>
                    <a:pt x="7048" y="76"/>
                    <a:pt x="15911" y="1"/>
                  </a:cubicBezTo>
                  <a:cubicBezTo>
                    <a:pt x="24773" y="-75"/>
                    <a:pt x="32019" y="7048"/>
                    <a:pt x="32095" y="15911"/>
                  </a:cubicBezTo>
                  <a:cubicBezTo>
                    <a:pt x="32171" y="24773"/>
                    <a:pt x="25048" y="32019"/>
                    <a:pt x="16185" y="32095"/>
                  </a:cubicBezTo>
                  <a:cubicBezTo>
                    <a:pt x="16139" y="32095"/>
                    <a:pt x="16094" y="32096"/>
                    <a:pt x="16048" y="32096"/>
                  </a:cubicBezTo>
                  <a:cubicBezTo>
                    <a:pt x="7223" y="32133"/>
                    <a:pt x="38" y="25010"/>
                    <a:pt x="1" y="16185"/>
                  </a:cubicBezTo>
                  <a:cubicBezTo>
                    <a:pt x="1" y="16185"/>
                    <a:pt x="1" y="16185"/>
                    <a:pt x="1" y="16185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23">
              <a:extLst>
                <a:ext uri="{FF2B5EF4-FFF2-40B4-BE49-F238E27FC236}">
                  <a16:creationId xmlns:a16="http://schemas.microsoft.com/office/drawing/2014/main" id="{07834155-79F1-411F-CAA3-48E47F927A1B}"/>
                </a:ext>
              </a:extLst>
            </p:cNvPr>
            <p:cNvSpPr/>
            <p:nvPr/>
          </p:nvSpPr>
          <p:spPr>
            <a:xfrm>
              <a:off x="1953192" y="3921058"/>
              <a:ext cx="21921" cy="21921"/>
            </a:xfrm>
            <a:custGeom>
              <a:avLst/>
              <a:gdLst>
                <a:gd name="connsiteX0" fmla="*/ 1 w 32095"/>
                <a:gd name="connsiteY0" fmla="*/ 16219 h 32095"/>
                <a:gd name="connsiteX1" fmla="*/ 15876 w 32095"/>
                <a:gd name="connsiteY1" fmla="*/ 1 h 32095"/>
                <a:gd name="connsiteX2" fmla="*/ 32095 w 32095"/>
                <a:gd name="connsiteY2" fmla="*/ 15876 h 32095"/>
                <a:gd name="connsiteX3" fmla="*/ 16219 w 32095"/>
                <a:gd name="connsiteY3" fmla="*/ 32095 h 32095"/>
                <a:gd name="connsiteX4" fmla="*/ 16049 w 32095"/>
                <a:gd name="connsiteY4" fmla="*/ 32095 h 32095"/>
                <a:gd name="connsiteX5" fmla="*/ 1 w 32095"/>
                <a:gd name="connsiteY5" fmla="*/ 16219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5" h="32095">
                  <a:moveTo>
                    <a:pt x="1" y="16219"/>
                  </a:moveTo>
                  <a:cubicBezTo>
                    <a:pt x="-94" y="7357"/>
                    <a:pt x="7014" y="96"/>
                    <a:pt x="15876" y="1"/>
                  </a:cubicBezTo>
                  <a:cubicBezTo>
                    <a:pt x="24739" y="-94"/>
                    <a:pt x="32000" y="7014"/>
                    <a:pt x="32095" y="15876"/>
                  </a:cubicBezTo>
                  <a:cubicBezTo>
                    <a:pt x="32189" y="24739"/>
                    <a:pt x="25082" y="32000"/>
                    <a:pt x="16219" y="32095"/>
                  </a:cubicBezTo>
                  <a:cubicBezTo>
                    <a:pt x="16162" y="32095"/>
                    <a:pt x="16106" y="32095"/>
                    <a:pt x="16049" y="32095"/>
                  </a:cubicBezTo>
                  <a:cubicBezTo>
                    <a:pt x="7237" y="32134"/>
                    <a:pt x="58" y="25031"/>
                    <a:pt x="1" y="16219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24">
              <a:extLst>
                <a:ext uri="{FF2B5EF4-FFF2-40B4-BE49-F238E27FC236}">
                  <a16:creationId xmlns:a16="http://schemas.microsoft.com/office/drawing/2014/main" id="{91AFE674-FA5E-D128-01DC-5377CB0BB5EE}"/>
                </a:ext>
              </a:extLst>
            </p:cNvPr>
            <p:cNvSpPr/>
            <p:nvPr/>
          </p:nvSpPr>
          <p:spPr>
            <a:xfrm>
              <a:off x="1953193" y="4077999"/>
              <a:ext cx="21921" cy="21686"/>
            </a:xfrm>
            <a:custGeom>
              <a:avLst/>
              <a:gdLst>
                <a:gd name="connsiteX0" fmla="*/ 32095 w 32095"/>
                <a:gd name="connsiteY0" fmla="*/ 15876 h 31752"/>
                <a:gd name="connsiteX1" fmla="*/ 16048 w 32095"/>
                <a:gd name="connsiteY1" fmla="*/ 31753 h 31752"/>
                <a:gd name="connsiteX2" fmla="*/ 0 w 32095"/>
                <a:gd name="connsiteY2" fmla="*/ 15876 h 31752"/>
                <a:gd name="connsiteX3" fmla="*/ 16048 w 32095"/>
                <a:gd name="connsiteY3" fmla="*/ 0 h 31752"/>
                <a:gd name="connsiteX4" fmla="*/ 32095 w 32095"/>
                <a:gd name="connsiteY4" fmla="*/ 15876 h 3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095" h="31752">
                  <a:moveTo>
                    <a:pt x="32095" y="15876"/>
                  </a:moveTo>
                  <a:cubicBezTo>
                    <a:pt x="32095" y="24645"/>
                    <a:pt x="24911" y="31753"/>
                    <a:pt x="16048" y="31753"/>
                  </a:cubicBezTo>
                  <a:cubicBezTo>
                    <a:pt x="7185" y="31753"/>
                    <a:pt x="0" y="24645"/>
                    <a:pt x="0" y="15876"/>
                  </a:cubicBezTo>
                  <a:cubicBezTo>
                    <a:pt x="0" y="7108"/>
                    <a:pt x="7185" y="0"/>
                    <a:pt x="16048" y="0"/>
                  </a:cubicBezTo>
                  <a:cubicBezTo>
                    <a:pt x="24911" y="0"/>
                    <a:pt x="32095" y="7108"/>
                    <a:pt x="32095" y="15876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25">
              <a:extLst>
                <a:ext uri="{FF2B5EF4-FFF2-40B4-BE49-F238E27FC236}">
                  <a16:creationId xmlns:a16="http://schemas.microsoft.com/office/drawing/2014/main" id="{80C7A4B7-1C77-891E-4C60-7C4990A0AA8C}"/>
                </a:ext>
              </a:extLst>
            </p:cNvPr>
            <p:cNvSpPr/>
            <p:nvPr/>
          </p:nvSpPr>
          <p:spPr>
            <a:xfrm>
              <a:off x="2134234" y="3693199"/>
              <a:ext cx="61572" cy="228257"/>
            </a:xfrm>
            <a:custGeom>
              <a:avLst/>
              <a:gdLst>
                <a:gd name="connsiteX0" fmla="*/ 81987 w 90148"/>
                <a:gd name="connsiteY0" fmla="*/ 334190 h 334190"/>
                <a:gd name="connsiteX1" fmla="*/ 0 w 90148"/>
                <a:gd name="connsiteY1" fmla="*/ 2949 h 334190"/>
                <a:gd name="connsiteX2" fmla="*/ 7612 w 90148"/>
                <a:gd name="connsiteY2" fmla="*/ 0 h 334190"/>
                <a:gd name="connsiteX3" fmla="*/ 90148 w 90148"/>
                <a:gd name="connsiteY3" fmla="*/ 333642 h 334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148" h="334190">
                  <a:moveTo>
                    <a:pt x="81987" y="334190"/>
                  </a:moveTo>
                  <a:cubicBezTo>
                    <a:pt x="73072" y="190172"/>
                    <a:pt x="720" y="4801"/>
                    <a:pt x="0" y="2949"/>
                  </a:cubicBezTo>
                  <a:lnTo>
                    <a:pt x="7612" y="0"/>
                  </a:lnTo>
                  <a:cubicBezTo>
                    <a:pt x="8367" y="1852"/>
                    <a:pt x="81130" y="188218"/>
                    <a:pt x="90148" y="333642"/>
                  </a:cubicBezTo>
                  <a:close/>
                </a:path>
              </a:pathLst>
            </a:custGeom>
            <a:solidFill>
              <a:srgbClr val="366F9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6">
              <a:extLst>
                <a:ext uri="{FF2B5EF4-FFF2-40B4-BE49-F238E27FC236}">
                  <a16:creationId xmlns:a16="http://schemas.microsoft.com/office/drawing/2014/main" id="{58F928DE-B3E5-B4D2-A07E-8B435D6165F9}"/>
                </a:ext>
              </a:extLst>
            </p:cNvPr>
            <p:cNvSpPr/>
            <p:nvPr/>
          </p:nvSpPr>
          <p:spPr>
            <a:xfrm>
              <a:off x="1241818" y="4371162"/>
              <a:ext cx="224704" cy="83090"/>
            </a:xfrm>
            <a:custGeom>
              <a:avLst/>
              <a:gdLst>
                <a:gd name="connsiteX0" fmla="*/ 3395 w 328988"/>
                <a:gd name="connsiteY0" fmla="*/ 68225 h 121651"/>
                <a:gd name="connsiteX1" fmla="*/ 290814 w 328988"/>
                <a:gd name="connsiteY1" fmla="*/ 117808 h 121651"/>
                <a:gd name="connsiteX2" fmla="*/ 323766 w 328988"/>
                <a:gd name="connsiteY2" fmla="*/ 43913 h 121651"/>
                <a:gd name="connsiteX3" fmla="*/ 27775 w 328988"/>
                <a:gd name="connsiteY3" fmla="*/ 537 h 121651"/>
                <a:gd name="connsiteX4" fmla="*/ 3395 w 328988"/>
                <a:gd name="connsiteY4" fmla="*/ 68225 h 1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988" h="121651">
                  <a:moveTo>
                    <a:pt x="3395" y="68225"/>
                  </a:moveTo>
                  <a:cubicBezTo>
                    <a:pt x="3395" y="68225"/>
                    <a:pt x="252683" y="94182"/>
                    <a:pt x="290814" y="117808"/>
                  </a:cubicBezTo>
                  <a:cubicBezTo>
                    <a:pt x="328944" y="141434"/>
                    <a:pt x="335391" y="48611"/>
                    <a:pt x="323766" y="43913"/>
                  </a:cubicBezTo>
                  <a:cubicBezTo>
                    <a:pt x="312142" y="39215"/>
                    <a:pt x="40840" y="-5362"/>
                    <a:pt x="27775" y="537"/>
                  </a:cubicBezTo>
                  <a:cubicBezTo>
                    <a:pt x="14711" y="6434"/>
                    <a:pt x="-8778" y="60030"/>
                    <a:pt x="3395" y="68225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7">
              <a:extLst>
                <a:ext uri="{FF2B5EF4-FFF2-40B4-BE49-F238E27FC236}">
                  <a16:creationId xmlns:a16="http://schemas.microsoft.com/office/drawing/2014/main" id="{E50A22D1-DB17-1075-D888-D76E003CAD2F}"/>
                </a:ext>
              </a:extLst>
            </p:cNvPr>
            <p:cNvSpPr/>
            <p:nvPr/>
          </p:nvSpPr>
          <p:spPr>
            <a:xfrm>
              <a:off x="1269790" y="4307426"/>
              <a:ext cx="168708" cy="170267"/>
            </a:xfrm>
            <a:custGeom>
              <a:avLst/>
              <a:gdLst>
                <a:gd name="connsiteX0" fmla="*/ 28311 w 247005"/>
                <a:gd name="connsiteY0" fmla="*/ 85725 h 249287"/>
                <a:gd name="connsiteX1" fmla="*/ 82112 w 247005"/>
                <a:gd name="connsiteY1" fmla="*/ 0 h 249287"/>
                <a:gd name="connsiteX2" fmla="*/ 213683 w 247005"/>
                <a:gd name="connsiteY2" fmla="*/ 35079 h 249287"/>
                <a:gd name="connsiteX3" fmla="*/ 238954 w 247005"/>
                <a:gd name="connsiteY3" fmla="*/ 151665 h 249287"/>
                <a:gd name="connsiteX4" fmla="*/ 241560 w 247005"/>
                <a:gd name="connsiteY4" fmla="*/ 211946 h 249287"/>
                <a:gd name="connsiteX5" fmla="*/ 196983 w 247005"/>
                <a:gd name="connsiteY5" fmla="*/ 171484 h 249287"/>
                <a:gd name="connsiteX6" fmla="*/ 135261 w 247005"/>
                <a:gd name="connsiteY6" fmla="*/ 201077 h 249287"/>
                <a:gd name="connsiteX7" fmla="*/ 135261 w 247005"/>
                <a:gd name="connsiteY7" fmla="*/ 201077 h 249287"/>
                <a:gd name="connsiteX8" fmla="*/ 92776 w 247005"/>
                <a:gd name="connsiteY8" fmla="*/ 235606 h 249287"/>
                <a:gd name="connsiteX9" fmla="*/ 85918 w 247005"/>
                <a:gd name="connsiteY9" fmla="*/ 180742 h 249287"/>
                <a:gd name="connsiteX10" fmla="*/ 85644 w 247005"/>
                <a:gd name="connsiteY10" fmla="*/ 180742 h 249287"/>
                <a:gd name="connsiteX11" fmla="*/ 44084 w 247005"/>
                <a:gd name="connsiteY11" fmla="*/ 206529 h 249287"/>
                <a:gd name="connsiteX12" fmla="*/ 37741 w 247005"/>
                <a:gd name="connsiteY12" fmla="*/ 157631 h 249287"/>
                <a:gd name="connsiteX13" fmla="*/ 5302 w 247005"/>
                <a:gd name="connsiteY13" fmla="*/ 166855 h 249287"/>
                <a:gd name="connsiteX14" fmla="*/ 22859 w 247005"/>
                <a:gd name="connsiteY14" fmla="*/ 95703 h 249287"/>
                <a:gd name="connsiteX15" fmla="*/ 28311 w 247005"/>
                <a:gd name="connsiteY15" fmla="*/ 85725 h 24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7005" h="249287">
                  <a:moveTo>
                    <a:pt x="28311" y="85725"/>
                  </a:moveTo>
                  <a:cubicBezTo>
                    <a:pt x="55400" y="30861"/>
                    <a:pt x="82112" y="0"/>
                    <a:pt x="82112" y="0"/>
                  </a:cubicBezTo>
                  <a:cubicBezTo>
                    <a:pt x="82112" y="0"/>
                    <a:pt x="209499" y="22837"/>
                    <a:pt x="213683" y="35079"/>
                  </a:cubicBezTo>
                  <a:cubicBezTo>
                    <a:pt x="223387" y="63334"/>
                    <a:pt x="229799" y="123410"/>
                    <a:pt x="238954" y="151665"/>
                  </a:cubicBezTo>
                  <a:cubicBezTo>
                    <a:pt x="242898" y="164009"/>
                    <a:pt x="253356" y="206529"/>
                    <a:pt x="241560" y="211946"/>
                  </a:cubicBezTo>
                  <a:cubicBezTo>
                    <a:pt x="231273" y="216781"/>
                    <a:pt x="206928" y="187052"/>
                    <a:pt x="196983" y="171484"/>
                  </a:cubicBezTo>
                  <a:cubicBezTo>
                    <a:pt x="171712" y="253163"/>
                    <a:pt x="123431" y="282241"/>
                    <a:pt x="135261" y="201077"/>
                  </a:cubicBezTo>
                  <a:lnTo>
                    <a:pt x="135261" y="201077"/>
                  </a:lnTo>
                  <a:cubicBezTo>
                    <a:pt x="129535" y="218393"/>
                    <a:pt x="118459" y="241230"/>
                    <a:pt x="92776" y="235606"/>
                  </a:cubicBezTo>
                  <a:cubicBezTo>
                    <a:pt x="79575" y="232761"/>
                    <a:pt x="76968" y="209237"/>
                    <a:pt x="85918" y="180742"/>
                  </a:cubicBezTo>
                  <a:cubicBezTo>
                    <a:pt x="79952" y="191475"/>
                    <a:pt x="85918" y="180742"/>
                    <a:pt x="85644" y="180742"/>
                  </a:cubicBezTo>
                  <a:cubicBezTo>
                    <a:pt x="73848" y="208997"/>
                    <a:pt x="56463" y="225971"/>
                    <a:pt x="44084" y="206529"/>
                  </a:cubicBezTo>
                  <a:cubicBezTo>
                    <a:pt x="34878" y="191957"/>
                    <a:pt x="32557" y="174069"/>
                    <a:pt x="37741" y="157631"/>
                  </a:cubicBezTo>
                  <a:cubicBezTo>
                    <a:pt x="37741" y="157631"/>
                    <a:pt x="19567" y="182594"/>
                    <a:pt x="5302" y="166855"/>
                  </a:cubicBezTo>
                  <a:cubicBezTo>
                    <a:pt x="-10128" y="149710"/>
                    <a:pt x="11955" y="122724"/>
                    <a:pt x="22859" y="95703"/>
                  </a:cubicBezTo>
                  <a:cubicBezTo>
                    <a:pt x="24259" y="92166"/>
                    <a:pt x="26091" y="88814"/>
                    <a:pt x="28311" y="85725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8">
              <a:extLst>
                <a:ext uri="{FF2B5EF4-FFF2-40B4-BE49-F238E27FC236}">
                  <a16:creationId xmlns:a16="http://schemas.microsoft.com/office/drawing/2014/main" id="{26C766FD-0ADD-5BBD-D5E9-39041E4D138D}"/>
                </a:ext>
              </a:extLst>
            </p:cNvPr>
            <p:cNvSpPr/>
            <p:nvPr/>
          </p:nvSpPr>
          <p:spPr>
            <a:xfrm>
              <a:off x="1297098" y="3594983"/>
              <a:ext cx="378323" cy="733205"/>
            </a:xfrm>
            <a:custGeom>
              <a:avLst/>
              <a:gdLst>
                <a:gd name="connsiteX0" fmla="*/ 376904 w 553902"/>
                <a:gd name="connsiteY0" fmla="*/ 3518 h 1073486"/>
                <a:gd name="connsiteX1" fmla="*/ 140303 w 553902"/>
                <a:gd name="connsiteY1" fmla="*/ 477920 h 1073486"/>
                <a:gd name="connsiteX2" fmla="*/ 3897 w 553902"/>
                <a:gd name="connsiteY2" fmla="*/ 1052792 h 1073486"/>
                <a:gd name="connsiteX3" fmla="*/ 195921 w 553902"/>
                <a:gd name="connsiteY3" fmla="*/ 1069011 h 1073486"/>
                <a:gd name="connsiteX4" fmla="*/ 485569 w 553902"/>
                <a:gd name="connsiteY4" fmla="*/ 351013 h 1073486"/>
                <a:gd name="connsiteX5" fmla="*/ 376904 w 553902"/>
                <a:gd name="connsiteY5" fmla="*/ 3518 h 1073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902" h="1073486">
                  <a:moveTo>
                    <a:pt x="376904" y="3518"/>
                  </a:moveTo>
                  <a:cubicBezTo>
                    <a:pt x="376904" y="3518"/>
                    <a:pt x="299203" y="56702"/>
                    <a:pt x="140303" y="477920"/>
                  </a:cubicBezTo>
                  <a:cubicBezTo>
                    <a:pt x="-36119" y="944778"/>
                    <a:pt x="3897" y="1052792"/>
                    <a:pt x="3897" y="1052792"/>
                  </a:cubicBezTo>
                  <a:cubicBezTo>
                    <a:pt x="3897" y="1052792"/>
                    <a:pt x="150556" y="1085059"/>
                    <a:pt x="195921" y="1069011"/>
                  </a:cubicBezTo>
                  <a:cubicBezTo>
                    <a:pt x="241287" y="1052964"/>
                    <a:pt x="394803" y="502026"/>
                    <a:pt x="485569" y="351013"/>
                  </a:cubicBezTo>
                  <a:cubicBezTo>
                    <a:pt x="576334" y="200000"/>
                    <a:pt x="608601" y="-31286"/>
                    <a:pt x="376904" y="3518"/>
                  </a:cubicBezTo>
                  <a:close/>
                </a:path>
              </a:pathLst>
            </a:custGeom>
            <a:solidFill>
              <a:srgbClr val="73B3CE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9">
              <a:extLst>
                <a:ext uri="{FF2B5EF4-FFF2-40B4-BE49-F238E27FC236}">
                  <a16:creationId xmlns:a16="http://schemas.microsoft.com/office/drawing/2014/main" id="{C99CC4EC-AF22-0C35-C268-DF683D00F3FC}"/>
                </a:ext>
              </a:extLst>
            </p:cNvPr>
            <p:cNvSpPr/>
            <p:nvPr/>
          </p:nvSpPr>
          <p:spPr>
            <a:xfrm>
              <a:off x="1586756" y="3763320"/>
              <a:ext cx="62674" cy="173171"/>
            </a:xfrm>
            <a:custGeom>
              <a:avLst/>
              <a:gdLst>
                <a:gd name="connsiteX0" fmla="*/ 7921 w 91760"/>
                <a:gd name="connsiteY0" fmla="*/ 253540 h 253540"/>
                <a:gd name="connsiteX1" fmla="*/ 0 w 91760"/>
                <a:gd name="connsiteY1" fmla="*/ 251654 h 253540"/>
                <a:gd name="connsiteX2" fmla="*/ 84285 w 91760"/>
                <a:gd name="connsiteY2" fmla="*/ 0 h 253540"/>
                <a:gd name="connsiteX3" fmla="*/ 91760 w 91760"/>
                <a:gd name="connsiteY3" fmla="*/ 3429 h 253540"/>
                <a:gd name="connsiteX4" fmla="*/ 7921 w 91760"/>
                <a:gd name="connsiteY4" fmla="*/ 253540 h 25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760" h="253540">
                  <a:moveTo>
                    <a:pt x="7921" y="253540"/>
                  </a:moveTo>
                  <a:lnTo>
                    <a:pt x="0" y="251654"/>
                  </a:lnTo>
                  <a:cubicBezTo>
                    <a:pt x="30861" y="122107"/>
                    <a:pt x="83736" y="1337"/>
                    <a:pt x="84285" y="0"/>
                  </a:cubicBezTo>
                  <a:lnTo>
                    <a:pt x="91760" y="3429"/>
                  </a:lnTo>
                  <a:cubicBezTo>
                    <a:pt x="91246" y="4458"/>
                    <a:pt x="38542" y="124679"/>
                    <a:pt x="7921" y="253540"/>
                  </a:cubicBezTo>
                  <a:close/>
                </a:path>
              </a:pathLst>
            </a:custGeom>
            <a:solidFill>
              <a:srgbClr val="366F9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30">
              <a:extLst>
                <a:ext uri="{FF2B5EF4-FFF2-40B4-BE49-F238E27FC236}">
                  <a16:creationId xmlns:a16="http://schemas.microsoft.com/office/drawing/2014/main" id="{0241146A-AC31-4E06-6447-074A168D914C}"/>
                </a:ext>
              </a:extLst>
            </p:cNvPr>
            <p:cNvSpPr/>
            <p:nvPr/>
          </p:nvSpPr>
          <p:spPr>
            <a:xfrm>
              <a:off x="1290393" y="4314054"/>
              <a:ext cx="141234" cy="43867"/>
            </a:xfrm>
            <a:custGeom>
              <a:avLst/>
              <a:gdLst>
                <a:gd name="connsiteX0" fmla="*/ 13714 w 206782"/>
                <a:gd name="connsiteY0" fmla="*/ 0 h 64225"/>
                <a:gd name="connsiteX1" fmla="*/ 205738 w 206782"/>
                <a:gd name="connsiteY1" fmla="*/ 16219 h 64225"/>
                <a:gd name="connsiteX2" fmla="*/ 196377 w 206782"/>
                <a:gd name="connsiteY2" fmla="*/ 64225 h 64225"/>
                <a:gd name="connsiteX3" fmla="*/ 9496 w 206782"/>
                <a:gd name="connsiteY3" fmla="*/ 48417 h 64225"/>
                <a:gd name="connsiteX4" fmla="*/ 13714 w 206782"/>
                <a:gd name="connsiteY4" fmla="*/ 0 h 6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782" h="64225">
                  <a:moveTo>
                    <a:pt x="13714" y="0"/>
                  </a:moveTo>
                  <a:cubicBezTo>
                    <a:pt x="13714" y="0"/>
                    <a:pt x="139078" y="24003"/>
                    <a:pt x="205738" y="16219"/>
                  </a:cubicBezTo>
                  <a:cubicBezTo>
                    <a:pt x="205738" y="16219"/>
                    <a:pt x="211396" y="50304"/>
                    <a:pt x="196377" y="64225"/>
                  </a:cubicBezTo>
                  <a:cubicBezTo>
                    <a:pt x="196377" y="64225"/>
                    <a:pt x="43820" y="62785"/>
                    <a:pt x="9496" y="48417"/>
                  </a:cubicBezTo>
                  <a:cubicBezTo>
                    <a:pt x="9530" y="48555"/>
                    <a:pt x="-14473" y="21328"/>
                    <a:pt x="13714" y="0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31">
              <a:extLst>
                <a:ext uri="{FF2B5EF4-FFF2-40B4-BE49-F238E27FC236}">
                  <a16:creationId xmlns:a16="http://schemas.microsoft.com/office/drawing/2014/main" id="{90B3F1C2-1B52-600D-733F-2DBDBA543E7B}"/>
                </a:ext>
              </a:extLst>
            </p:cNvPr>
            <p:cNvSpPr/>
            <p:nvPr/>
          </p:nvSpPr>
          <p:spPr>
            <a:xfrm>
              <a:off x="1321263" y="4302984"/>
              <a:ext cx="64540" cy="68183"/>
            </a:xfrm>
            <a:custGeom>
              <a:avLst/>
              <a:gdLst>
                <a:gd name="connsiteX0" fmla="*/ 47624 w 94493"/>
                <a:gd name="connsiteY0" fmla="*/ 99669 h 99828"/>
                <a:gd name="connsiteX1" fmla="*/ 38366 w 94493"/>
                <a:gd name="connsiteY1" fmla="*/ 98881 h 99828"/>
                <a:gd name="connsiteX2" fmla="*/ 132 w 94493"/>
                <a:gd name="connsiteY2" fmla="*/ 53961 h 99828"/>
                <a:gd name="connsiteX3" fmla="*/ 1504 w 94493"/>
                <a:gd name="connsiteY3" fmla="*/ 37878 h 99828"/>
                <a:gd name="connsiteX4" fmla="*/ 46869 w 94493"/>
                <a:gd name="connsiteY4" fmla="*/ 159 h 99828"/>
                <a:gd name="connsiteX5" fmla="*/ 56128 w 94493"/>
                <a:gd name="connsiteY5" fmla="*/ 948 h 99828"/>
                <a:gd name="connsiteX6" fmla="*/ 94361 w 94493"/>
                <a:gd name="connsiteY6" fmla="*/ 45868 h 99828"/>
                <a:gd name="connsiteX7" fmla="*/ 92990 w 94493"/>
                <a:gd name="connsiteY7" fmla="*/ 61916 h 99828"/>
                <a:gd name="connsiteX8" fmla="*/ 47624 w 94493"/>
                <a:gd name="connsiteY8" fmla="*/ 99669 h 9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493" h="99828">
                  <a:moveTo>
                    <a:pt x="47624" y="99669"/>
                  </a:moveTo>
                  <a:lnTo>
                    <a:pt x="38366" y="98881"/>
                  </a:lnTo>
                  <a:cubicBezTo>
                    <a:pt x="15418" y="97005"/>
                    <a:pt x="-1683" y="76913"/>
                    <a:pt x="132" y="53961"/>
                  </a:cubicBezTo>
                  <a:lnTo>
                    <a:pt x="1504" y="37878"/>
                  </a:lnTo>
                  <a:cubicBezTo>
                    <a:pt x="3730" y="14996"/>
                    <a:pt x="23965" y="-1828"/>
                    <a:pt x="46869" y="159"/>
                  </a:cubicBezTo>
                  <a:lnTo>
                    <a:pt x="56128" y="948"/>
                  </a:lnTo>
                  <a:cubicBezTo>
                    <a:pt x="79075" y="2824"/>
                    <a:pt x="96177" y="22916"/>
                    <a:pt x="94361" y="45868"/>
                  </a:cubicBezTo>
                  <a:lnTo>
                    <a:pt x="92990" y="61916"/>
                  </a:lnTo>
                  <a:cubicBezTo>
                    <a:pt x="90781" y="84812"/>
                    <a:pt x="70541" y="101656"/>
                    <a:pt x="47624" y="99669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32">
              <a:extLst>
                <a:ext uri="{FF2B5EF4-FFF2-40B4-BE49-F238E27FC236}">
                  <a16:creationId xmlns:a16="http://schemas.microsoft.com/office/drawing/2014/main" id="{10D864D0-EDCD-A215-B9E5-052258D000E7}"/>
                </a:ext>
              </a:extLst>
            </p:cNvPr>
            <p:cNvSpPr/>
            <p:nvPr/>
          </p:nvSpPr>
          <p:spPr>
            <a:xfrm>
              <a:off x="1093502" y="4479984"/>
              <a:ext cx="690105" cy="452806"/>
            </a:xfrm>
            <a:custGeom>
              <a:avLst/>
              <a:gdLst>
                <a:gd name="connsiteX0" fmla="*/ 42922 w 1010382"/>
                <a:gd name="connsiteY0" fmla="*/ 35771 h 662953"/>
                <a:gd name="connsiteX1" fmla="*/ 162 w 1010382"/>
                <a:gd name="connsiteY1" fmla="*/ 492343 h 662953"/>
                <a:gd name="connsiteX2" fmla="*/ 33869 w 1010382"/>
                <a:gd name="connsiteY2" fmla="*/ 534931 h 662953"/>
                <a:gd name="connsiteX3" fmla="*/ 764143 w 1010382"/>
                <a:gd name="connsiteY3" fmla="*/ 655837 h 662953"/>
                <a:gd name="connsiteX4" fmla="*/ 894960 w 1010382"/>
                <a:gd name="connsiteY4" fmla="*/ 662490 h 662953"/>
                <a:gd name="connsiteX5" fmla="*/ 940189 w 1010382"/>
                <a:gd name="connsiteY5" fmla="*/ 629288 h 662953"/>
                <a:gd name="connsiteX6" fmla="*/ 940291 w 1010382"/>
                <a:gd name="connsiteY6" fmla="*/ 628577 h 662953"/>
                <a:gd name="connsiteX7" fmla="*/ 1010071 w 1010382"/>
                <a:gd name="connsiteY7" fmla="*/ 91904 h 662953"/>
                <a:gd name="connsiteX8" fmla="*/ 975790 w 1010382"/>
                <a:gd name="connsiteY8" fmla="*/ 47794 h 662953"/>
                <a:gd name="connsiteX9" fmla="*/ 972764 w 1010382"/>
                <a:gd name="connsiteY9" fmla="*/ 47533 h 662953"/>
                <a:gd name="connsiteX10" fmla="*/ 84824 w 1010382"/>
                <a:gd name="connsiteY10" fmla="*/ 75 h 662953"/>
                <a:gd name="connsiteX11" fmla="*/ 42922 w 1010382"/>
                <a:gd name="connsiteY11" fmla="*/ 35771 h 662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0382" h="662953">
                  <a:moveTo>
                    <a:pt x="42922" y="35771"/>
                  </a:moveTo>
                  <a:lnTo>
                    <a:pt x="162" y="492343"/>
                  </a:lnTo>
                  <a:cubicBezTo>
                    <a:pt x="-1727" y="513247"/>
                    <a:pt x="13090" y="531968"/>
                    <a:pt x="33869" y="534931"/>
                  </a:cubicBezTo>
                  <a:lnTo>
                    <a:pt x="764143" y="655837"/>
                  </a:lnTo>
                  <a:lnTo>
                    <a:pt x="894960" y="662490"/>
                  </a:lnTo>
                  <a:cubicBezTo>
                    <a:pt x="916618" y="665811"/>
                    <a:pt x="936867" y="650946"/>
                    <a:pt x="940189" y="629288"/>
                  </a:cubicBezTo>
                  <a:cubicBezTo>
                    <a:pt x="940225" y="629051"/>
                    <a:pt x="940259" y="628814"/>
                    <a:pt x="940291" y="628577"/>
                  </a:cubicBezTo>
                  <a:lnTo>
                    <a:pt x="1010071" y="91904"/>
                  </a:lnTo>
                  <a:cubicBezTo>
                    <a:pt x="1012785" y="70257"/>
                    <a:pt x="997437" y="50508"/>
                    <a:pt x="975790" y="47794"/>
                  </a:cubicBezTo>
                  <a:cubicBezTo>
                    <a:pt x="974785" y="47668"/>
                    <a:pt x="973776" y="47581"/>
                    <a:pt x="972764" y="47533"/>
                  </a:cubicBezTo>
                  <a:lnTo>
                    <a:pt x="84824" y="75"/>
                  </a:lnTo>
                  <a:cubicBezTo>
                    <a:pt x="63531" y="-1227"/>
                    <a:pt x="45021" y="14542"/>
                    <a:pt x="42922" y="35771"/>
                  </a:cubicBezTo>
                  <a:close/>
                </a:path>
              </a:pathLst>
            </a:custGeom>
            <a:solidFill>
              <a:srgbClr val="5A8E8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33">
              <a:extLst>
                <a:ext uri="{FF2B5EF4-FFF2-40B4-BE49-F238E27FC236}">
                  <a16:creationId xmlns:a16="http://schemas.microsoft.com/office/drawing/2014/main" id="{A5373DC8-13D1-18E0-194C-0B0AAB573400}"/>
                </a:ext>
              </a:extLst>
            </p:cNvPr>
            <p:cNvSpPr/>
            <p:nvPr/>
          </p:nvSpPr>
          <p:spPr>
            <a:xfrm>
              <a:off x="1000148" y="4475141"/>
              <a:ext cx="689987" cy="452845"/>
            </a:xfrm>
            <a:custGeom>
              <a:avLst/>
              <a:gdLst>
                <a:gd name="connsiteX0" fmla="*/ 42922 w 1010210"/>
                <a:gd name="connsiteY0" fmla="*/ 35764 h 663010"/>
                <a:gd name="connsiteX1" fmla="*/ 162 w 1010210"/>
                <a:gd name="connsiteY1" fmla="*/ 492336 h 663010"/>
                <a:gd name="connsiteX2" fmla="*/ 33869 w 1010210"/>
                <a:gd name="connsiteY2" fmla="*/ 534924 h 663010"/>
                <a:gd name="connsiteX3" fmla="*/ 894788 w 1010210"/>
                <a:gd name="connsiteY3" fmla="*/ 662552 h 663010"/>
                <a:gd name="connsiteX4" fmla="*/ 940027 w 1010210"/>
                <a:gd name="connsiteY4" fmla="*/ 629282 h 663010"/>
                <a:gd name="connsiteX5" fmla="*/ 940120 w 1010210"/>
                <a:gd name="connsiteY5" fmla="*/ 628639 h 663010"/>
                <a:gd name="connsiteX6" fmla="*/ 1009900 w 1010210"/>
                <a:gd name="connsiteY6" fmla="*/ 91966 h 663010"/>
                <a:gd name="connsiteX7" fmla="*/ 975619 w 1010210"/>
                <a:gd name="connsiteY7" fmla="*/ 47856 h 663010"/>
                <a:gd name="connsiteX8" fmla="*/ 972593 w 1010210"/>
                <a:gd name="connsiteY8" fmla="*/ 47595 h 663010"/>
                <a:gd name="connsiteX9" fmla="*/ 84721 w 1010210"/>
                <a:gd name="connsiteY9" fmla="*/ 69 h 663010"/>
                <a:gd name="connsiteX10" fmla="*/ 42922 w 1010210"/>
                <a:gd name="connsiteY10" fmla="*/ 35765 h 66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0210" h="663010">
                  <a:moveTo>
                    <a:pt x="42922" y="35764"/>
                  </a:moveTo>
                  <a:lnTo>
                    <a:pt x="162" y="492336"/>
                  </a:lnTo>
                  <a:cubicBezTo>
                    <a:pt x="-1727" y="513240"/>
                    <a:pt x="13090" y="531961"/>
                    <a:pt x="33869" y="534924"/>
                  </a:cubicBezTo>
                  <a:lnTo>
                    <a:pt x="894788" y="662552"/>
                  </a:lnTo>
                  <a:cubicBezTo>
                    <a:pt x="916468" y="665857"/>
                    <a:pt x="936722" y="650961"/>
                    <a:pt x="940027" y="629282"/>
                  </a:cubicBezTo>
                  <a:cubicBezTo>
                    <a:pt x="940060" y="629068"/>
                    <a:pt x="940091" y="628853"/>
                    <a:pt x="940120" y="628639"/>
                  </a:cubicBezTo>
                  <a:lnTo>
                    <a:pt x="1009900" y="91966"/>
                  </a:lnTo>
                  <a:cubicBezTo>
                    <a:pt x="1012614" y="70319"/>
                    <a:pt x="997266" y="50570"/>
                    <a:pt x="975619" y="47856"/>
                  </a:cubicBezTo>
                  <a:cubicBezTo>
                    <a:pt x="974614" y="47730"/>
                    <a:pt x="973604" y="47643"/>
                    <a:pt x="972593" y="47595"/>
                  </a:cubicBezTo>
                  <a:lnTo>
                    <a:pt x="84721" y="69"/>
                  </a:lnTo>
                  <a:cubicBezTo>
                    <a:pt x="63467" y="-1176"/>
                    <a:pt x="45020" y="14578"/>
                    <a:pt x="42922" y="35765"/>
                  </a:cubicBezTo>
                  <a:close/>
                </a:path>
              </a:pathLst>
            </a:custGeom>
            <a:solidFill>
              <a:srgbClr val="6DA49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34">
              <a:extLst>
                <a:ext uri="{FF2B5EF4-FFF2-40B4-BE49-F238E27FC236}">
                  <a16:creationId xmlns:a16="http://schemas.microsoft.com/office/drawing/2014/main" id="{D798387D-6B7F-9F8F-3BA6-F77D1838B24B}"/>
                </a:ext>
              </a:extLst>
            </p:cNvPr>
            <p:cNvSpPr/>
            <p:nvPr/>
          </p:nvSpPr>
          <p:spPr>
            <a:xfrm>
              <a:off x="1032777" y="4499521"/>
              <a:ext cx="617383" cy="407822"/>
            </a:xfrm>
            <a:custGeom>
              <a:avLst/>
              <a:gdLst>
                <a:gd name="connsiteX0" fmla="*/ 805043 w 903910"/>
                <a:gd name="connsiteY0" fmla="*/ 596955 h 597091"/>
                <a:gd name="connsiteX1" fmla="*/ 799454 w 903910"/>
                <a:gd name="connsiteY1" fmla="*/ 596543 h 597091"/>
                <a:gd name="connsiteX2" fmla="*/ 31358 w 903910"/>
                <a:gd name="connsiteY2" fmla="*/ 482186 h 597091"/>
                <a:gd name="connsiteX3" fmla="*/ 154 w 903910"/>
                <a:gd name="connsiteY3" fmla="*/ 442547 h 597091"/>
                <a:gd name="connsiteX4" fmla="*/ 38319 w 903910"/>
                <a:gd name="connsiteY4" fmla="*/ 33296 h 597091"/>
                <a:gd name="connsiteX5" fmla="*/ 74872 w 903910"/>
                <a:gd name="connsiteY5" fmla="*/ 0 h 597091"/>
                <a:gd name="connsiteX6" fmla="*/ 76964 w 903910"/>
                <a:gd name="connsiteY6" fmla="*/ 0 h 597091"/>
                <a:gd name="connsiteX7" fmla="*/ 869063 w 903910"/>
                <a:gd name="connsiteY7" fmla="*/ 42520 h 597091"/>
                <a:gd name="connsiteX8" fmla="*/ 895432 w 903910"/>
                <a:gd name="connsiteY8" fmla="*/ 55790 h 597091"/>
                <a:gd name="connsiteX9" fmla="*/ 903593 w 903910"/>
                <a:gd name="connsiteY9" fmla="*/ 83839 h 597091"/>
                <a:gd name="connsiteX10" fmla="*/ 841288 w 903910"/>
                <a:gd name="connsiteY10" fmla="*/ 565134 h 597091"/>
                <a:gd name="connsiteX11" fmla="*/ 804906 w 903910"/>
                <a:gd name="connsiteY11" fmla="*/ 597092 h 597091"/>
                <a:gd name="connsiteX12" fmla="*/ 74838 w 903910"/>
                <a:gd name="connsiteY12" fmla="*/ 2778 h 597091"/>
                <a:gd name="connsiteX13" fmla="*/ 40959 w 903910"/>
                <a:gd name="connsiteY13" fmla="*/ 33639 h 597091"/>
                <a:gd name="connsiteX14" fmla="*/ 40959 w 903910"/>
                <a:gd name="connsiteY14" fmla="*/ 33639 h 597091"/>
                <a:gd name="connsiteX15" fmla="*/ 2657 w 903910"/>
                <a:gd name="connsiteY15" fmla="*/ 442821 h 597091"/>
                <a:gd name="connsiteX16" fmla="*/ 31598 w 903910"/>
                <a:gd name="connsiteY16" fmla="*/ 479546 h 597091"/>
                <a:gd name="connsiteX17" fmla="*/ 799694 w 903910"/>
                <a:gd name="connsiteY17" fmla="*/ 593903 h 597091"/>
                <a:gd name="connsiteX18" fmla="*/ 825377 w 903910"/>
                <a:gd name="connsiteY18" fmla="*/ 587388 h 597091"/>
                <a:gd name="connsiteX19" fmla="*/ 838579 w 903910"/>
                <a:gd name="connsiteY19" fmla="*/ 564619 h 597091"/>
                <a:gd name="connsiteX20" fmla="*/ 900815 w 903910"/>
                <a:gd name="connsiteY20" fmla="*/ 83565 h 597091"/>
                <a:gd name="connsiteX21" fmla="*/ 871440 w 903910"/>
                <a:gd name="connsiteY21" fmla="*/ 45531 h 597091"/>
                <a:gd name="connsiteX22" fmla="*/ 868823 w 903910"/>
                <a:gd name="connsiteY22" fmla="*/ 45298 h 597091"/>
                <a:gd name="connsiteX23" fmla="*/ 76724 w 903910"/>
                <a:gd name="connsiteY23" fmla="*/ 2778 h 597091"/>
                <a:gd name="connsiteX24" fmla="*/ 39622 w 903910"/>
                <a:gd name="connsiteY24" fmla="*/ 33639 h 597091"/>
                <a:gd name="connsiteX25" fmla="*/ 39622 w 903910"/>
                <a:gd name="connsiteY25" fmla="*/ 33639 h 597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03910" h="597091">
                  <a:moveTo>
                    <a:pt x="805043" y="596955"/>
                  </a:moveTo>
                  <a:cubicBezTo>
                    <a:pt x="803173" y="596956"/>
                    <a:pt x="801305" y="596818"/>
                    <a:pt x="799454" y="596543"/>
                  </a:cubicBezTo>
                  <a:lnTo>
                    <a:pt x="31358" y="482186"/>
                  </a:lnTo>
                  <a:cubicBezTo>
                    <a:pt x="12082" y="479354"/>
                    <a:pt x="-1619" y="461949"/>
                    <a:pt x="154" y="442547"/>
                  </a:cubicBezTo>
                  <a:lnTo>
                    <a:pt x="38319" y="33296"/>
                  </a:lnTo>
                  <a:cubicBezTo>
                    <a:pt x="40057" y="14413"/>
                    <a:pt x="55910" y="-26"/>
                    <a:pt x="74872" y="0"/>
                  </a:cubicBezTo>
                  <a:lnTo>
                    <a:pt x="76964" y="0"/>
                  </a:lnTo>
                  <a:lnTo>
                    <a:pt x="869063" y="42520"/>
                  </a:lnTo>
                  <a:cubicBezTo>
                    <a:pt x="879311" y="43102"/>
                    <a:pt x="888859" y="47906"/>
                    <a:pt x="895432" y="55790"/>
                  </a:cubicBezTo>
                  <a:cubicBezTo>
                    <a:pt x="901974" y="63577"/>
                    <a:pt x="904936" y="73758"/>
                    <a:pt x="903593" y="83839"/>
                  </a:cubicBezTo>
                  <a:lnTo>
                    <a:pt x="841288" y="565134"/>
                  </a:lnTo>
                  <a:cubicBezTo>
                    <a:pt x="838882" y="583398"/>
                    <a:pt x="823328" y="597061"/>
                    <a:pt x="804906" y="597092"/>
                  </a:cubicBezTo>
                  <a:close/>
                  <a:moveTo>
                    <a:pt x="74838" y="2778"/>
                  </a:moveTo>
                  <a:cubicBezTo>
                    <a:pt x="57258" y="2740"/>
                    <a:pt x="42557" y="16131"/>
                    <a:pt x="40959" y="33639"/>
                  </a:cubicBezTo>
                  <a:lnTo>
                    <a:pt x="40959" y="33639"/>
                  </a:lnTo>
                  <a:lnTo>
                    <a:pt x="2657" y="442821"/>
                  </a:lnTo>
                  <a:cubicBezTo>
                    <a:pt x="1046" y="460798"/>
                    <a:pt x="13743" y="476909"/>
                    <a:pt x="31598" y="479546"/>
                  </a:cubicBezTo>
                  <a:lnTo>
                    <a:pt x="799694" y="593903"/>
                  </a:lnTo>
                  <a:cubicBezTo>
                    <a:pt x="808778" y="595169"/>
                    <a:pt x="817996" y="592830"/>
                    <a:pt x="825377" y="587388"/>
                  </a:cubicBezTo>
                  <a:cubicBezTo>
                    <a:pt x="832673" y="581893"/>
                    <a:pt x="837434" y="573680"/>
                    <a:pt x="838579" y="564619"/>
                  </a:cubicBezTo>
                  <a:lnTo>
                    <a:pt x="900815" y="83565"/>
                  </a:lnTo>
                  <a:cubicBezTo>
                    <a:pt x="903207" y="64951"/>
                    <a:pt x="890055" y="47922"/>
                    <a:pt x="871440" y="45531"/>
                  </a:cubicBezTo>
                  <a:cubicBezTo>
                    <a:pt x="870571" y="45420"/>
                    <a:pt x="869698" y="45342"/>
                    <a:pt x="868823" y="45298"/>
                  </a:cubicBezTo>
                  <a:lnTo>
                    <a:pt x="76724" y="2778"/>
                  </a:lnTo>
                  <a:close/>
                  <a:moveTo>
                    <a:pt x="39622" y="33639"/>
                  </a:moveTo>
                  <a:lnTo>
                    <a:pt x="39622" y="33639"/>
                  </a:lnTo>
                  <a:close/>
                </a:path>
              </a:pathLst>
            </a:custGeom>
            <a:solidFill>
              <a:srgbClr val="02020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35">
              <a:extLst>
                <a:ext uri="{FF2B5EF4-FFF2-40B4-BE49-F238E27FC236}">
                  <a16:creationId xmlns:a16="http://schemas.microsoft.com/office/drawing/2014/main" id="{7F07F904-E3D3-B0CE-9DB5-0C497311D460}"/>
                </a:ext>
              </a:extLst>
            </p:cNvPr>
            <p:cNvSpPr/>
            <p:nvPr/>
          </p:nvSpPr>
          <p:spPr>
            <a:xfrm>
              <a:off x="1236646" y="4571100"/>
              <a:ext cx="98186" cy="77884"/>
            </a:xfrm>
            <a:custGeom>
              <a:avLst/>
              <a:gdLst>
                <a:gd name="connsiteX0" fmla="*/ 11928 w 143754"/>
                <a:gd name="connsiteY0" fmla="*/ 19708 h 114030"/>
                <a:gd name="connsiteX1" fmla="*/ 67614 w 143754"/>
                <a:gd name="connsiteY1" fmla="*/ 11924 h 114030"/>
                <a:gd name="connsiteX2" fmla="*/ 125085 w 143754"/>
                <a:gd name="connsiteY2" fmla="*/ 1946 h 114030"/>
                <a:gd name="connsiteX3" fmla="*/ 143018 w 143754"/>
                <a:gd name="connsiteY3" fmla="*/ 61439 h 114030"/>
                <a:gd name="connsiteX4" fmla="*/ 107254 w 143754"/>
                <a:gd name="connsiteY4" fmla="*/ 97649 h 114030"/>
                <a:gd name="connsiteX5" fmla="*/ 11928 w 143754"/>
                <a:gd name="connsiteY5" fmla="*/ 106702 h 114030"/>
                <a:gd name="connsiteX6" fmla="*/ 11928 w 143754"/>
                <a:gd name="connsiteY6" fmla="*/ 19708 h 11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754" h="114030">
                  <a:moveTo>
                    <a:pt x="11928" y="19708"/>
                  </a:moveTo>
                  <a:cubicBezTo>
                    <a:pt x="29947" y="14121"/>
                    <a:pt x="48753" y="11491"/>
                    <a:pt x="67614" y="11924"/>
                  </a:cubicBezTo>
                  <a:cubicBezTo>
                    <a:pt x="100739" y="12267"/>
                    <a:pt x="118124" y="-5838"/>
                    <a:pt x="125085" y="1946"/>
                  </a:cubicBezTo>
                  <a:cubicBezTo>
                    <a:pt x="132046" y="9730"/>
                    <a:pt x="140892" y="43334"/>
                    <a:pt x="143018" y="61439"/>
                  </a:cubicBezTo>
                  <a:cubicBezTo>
                    <a:pt x="145144" y="79544"/>
                    <a:pt x="145144" y="97649"/>
                    <a:pt x="107254" y="97649"/>
                  </a:cubicBezTo>
                  <a:cubicBezTo>
                    <a:pt x="69363" y="97649"/>
                    <a:pt x="14671" y="127413"/>
                    <a:pt x="11928" y="106702"/>
                  </a:cubicBezTo>
                  <a:cubicBezTo>
                    <a:pt x="9184" y="85991"/>
                    <a:pt x="-13481" y="25469"/>
                    <a:pt x="11928" y="19708"/>
                  </a:cubicBezTo>
                  <a:close/>
                </a:path>
              </a:pathLst>
            </a:custGeom>
            <a:solidFill>
              <a:srgbClr val="366F9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6">
              <a:extLst>
                <a:ext uri="{FF2B5EF4-FFF2-40B4-BE49-F238E27FC236}">
                  <a16:creationId xmlns:a16="http://schemas.microsoft.com/office/drawing/2014/main" id="{01934C5F-DB23-7999-177C-C42FD31A32CA}"/>
                </a:ext>
              </a:extLst>
            </p:cNvPr>
            <p:cNvSpPr/>
            <p:nvPr/>
          </p:nvSpPr>
          <p:spPr>
            <a:xfrm>
              <a:off x="1128758" y="4630298"/>
              <a:ext cx="103299" cy="83631"/>
            </a:xfrm>
            <a:custGeom>
              <a:avLst/>
              <a:gdLst>
                <a:gd name="connsiteX0" fmla="*/ 43081 w 151240"/>
                <a:gd name="connsiteY0" fmla="*/ 553 h 122444"/>
                <a:gd name="connsiteX1" fmla="*/ 95613 w 151240"/>
                <a:gd name="connsiteY1" fmla="*/ 20373 h 122444"/>
                <a:gd name="connsiteX2" fmla="*/ 150855 w 151240"/>
                <a:gd name="connsiteY2" fmla="*/ 39129 h 122444"/>
                <a:gd name="connsiteX3" fmla="*/ 137516 w 151240"/>
                <a:gd name="connsiteY3" fmla="*/ 99789 h 122444"/>
                <a:gd name="connsiteX4" fmla="*/ 88550 w 151240"/>
                <a:gd name="connsiteY4" fmla="*/ 114396 h 122444"/>
                <a:gd name="connsiteX5" fmla="*/ 664 w 151240"/>
                <a:gd name="connsiteY5" fmla="*/ 76677 h 122444"/>
                <a:gd name="connsiteX6" fmla="*/ 43081 w 151240"/>
                <a:gd name="connsiteY6" fmla="*/ 553 h 12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40" h="122444">
                  <a:moveTo>
                    <a:pt x="43081" y="553"/>
                  </a:moveTo>
                  <a:cubicBezTo>
                    <a:pt x="61550" y="4270"/>
                    <a:pt x="79292" y="10964"/>
                    <a:pt x="95613" y="20373"/>
                  </a:cubicBezTo>
                  <a:cubicBezTo>
                    <a:pt x="124451" y="36524"/>
                    <a:pt x="148523" y="28980"/>
                    <a:pt x="150855" y="39129"/>
                  </a:cubicBezTo>
                  <a:cubicBezTo>
                    <a:pt x="153186" y="49279"/>
                    <a:pt x="144477" y="82918"/>
                    <a:pt x="137516" y="99789"/>
                  </a:cubicBezTo>
                  <a:cubicBezTo>
                    <a:pt x="130555" y="116659"/>
                    <a:pt x="121708" y="132536"/>
                    <a:pt x="88550" y="114396"/>
                  </a:cubicBezTo>
                  <a:cubicBezTo>
                    <a:pt x="55391" y="96257"/>
                    <a:pt x="-7119" y="96085"/>
                    <a:pt x="664" y="76677"/>
                  </a:cubicBezTo>
                  <a:cubicBezTo>
                    <a:pt x="8448" y="57269"/>
                    <a:pt x="18049" y="-6579"/>
                    <a:pt x="43081" y="553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7">
              <a:extLst>
                <a:ext uri="{FF2B5EF4-FFF2-40B4-BE49-F238E27FC236}">
                  <a16:creationId xmlns:a16="http://schemas.microsoft.com/office/drawing/2014/main" id="{19A82505-06ED-348F-BE1A-370568162D09}"/>
                </a:ext>
              </a:extLst>
            </p:cNvPr>
            <p:cNvSpPr/>
            <p:nvPr/>
          </p:nvSpPr>
          <p:spPr>
            <a:xfrm>
              <a:off x="1140502" y="4639610"/>
              <a:ext cx="80508" cy="65195"/>
            </a:xfrm>
            <a:custGeom>
              <a:avLst/>
              <a:gdLst>
                <a:gd name="connsiteX0" fmla="*/ 33534 w 117872"/>
                <a:gd name="connsiteY0" fmla="*/ 430 h 95451"/>
                <a:gd name="connsiteX1" fmla="*/ 74476 w 117872"/>
                <a:gd name="connsiteY1" fmla="*/ 15895 h 95451"/>
                <a:gd name="connsiteX2" fmla="*/ 117544 w 117872"/>
                <a:gd name="connsiteY2" fmla="*/ 30502 h 95451"/>
                <a:gd name="connsiteX3" fmla="*/ 107257 w 117872"/>
                <a:gd name="connsiteY3" fmla="*/ 77822 h 95451"/>
                <a:gd name="connsiteX4" fmla="*/ 69092 w 117872"/>
                <a:gd name="connsiteY4" fmla="*/ 89207 h 95451"/>
                <a:gd name="connsiteX5" fmla="*/ 512 w 117872"/>
                <a:gd name="connsiteY5" fmla="*/ 59820 h 95451"/>
                <a:gd name="connsiteX6" fmla="*/ 33534 w 117872"/>
                <a:gd name="connsiteY6" fmla="*/ 430 h 9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872" h="95451">
                  <a:moveTo>
                    <a:pt x="33534" y="430"/>
                  </a:moveTo>
                  <a:cubicBezTo>
                    <a:pt x="47927" y="3338"/>
                    <a:pt x="61754" y="8561"/>
                    <a:pt x="74476" y="15895"/>
                  </a:cubicBezTo>
                  <a:cubicBezTo>
                    <a:pt x="96970" y="28479"/>
                    <a:pt x="115624" y="22753"/>
                    <a:pt x="117544" y="30502"/>
                  </a:cubicBezTo>
                  <a:cubicBezTo>
                    <a:pt x="119464" y="38252"/>
                    <a:pt x="112572" y="64792"/>
                    <a:pt x="107257" y="77822"/>
                  </a:cubicBezTo>
                  <a:cubicBezTo>
                    <a:pt x="101942" y="90853"/>
                    <a:pt x="94947" y="103334"/>
                    <a:pt x="69092" y="89207"/>
                  </a:cubicBezTo>
                  <a:cubicBezTo>
                    <a:pt x="43238" y="75079"/>
                    <a:pt x="-5523" y="74942"/>
                    <a:pt x="512" y="59820"/>
                  </a:cubicBezTo>
                  <a:cubicBezTo>
                    <a:pt x="6547" y="44699"/>
                    <a:pt x="13920" y="-5125"/>
                    <a:pt x="33534" y="430"/>
                  </a:cubicBezTo>
                  <a:close/>
                </a:path>
              </a:pathLst>
            </a:custGeom>
            <a:solidFill>
              <a:srgbClr val="F18E7B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8">
              <a:extLst>
                <a:ext uri="{FF2B5EF4-FFF2-40B4-BE49-F238E27FC236}">
                  <a16:creationId xmlns:a16="http://schemas.microsoft.com/office/drawing/2014/main" id="{4FC3ED99-45C4-EB48-BF41-7B9D5E7F77BF}"/>
                </a:ext>
              </a:extLst>
            </p:cNvPr>
            <p:cNvSpPr/>
            <p:nvPr/>
          </p:nvSpPr>
          <p:spPr>
            <a:xfrm>
              <a:off x="1361062" y="4729069"/>
              <a:ext cx="101410" cy="88964"/>
            </a:xfrm>
            <a:custGeom>
              <a:avLst/>
              <a:gdLst>
                <a:gd name="connsiteX0" fmla="*/ 8453 w 148474"/>
                <a:gd name="connsiteY0" fmla="*/ 39154 h 130251"/>
                <a:gd name="connsiteX1" fmla="*/ 61740 w 148474"/>
                <a:gd name="connsiteY1" fmla="*/ 21426 h 130251"/>
                <a:gd name="connsiteX2" fmla="*/ 116604 w 148474"/>
                <a:gd name="connsiteY2" fmla="*/ 1196 h 130251"/>
                <a:gd name="connsiteX3" fmla="*/ 145167 w 148474"/>
                <a:gd name="connsiteY3" fmla="*/ 56471 h 130251"/>
                <a:gd name="connsiteX4" fmla="*/ 116707 w 148474"/>
                <a:gd name="connsiteY4" fmla="*/ 98545 h 130251"/>
                <a:gd name="connsiteX5" fmla="*/ 24673 w 148474"/>
                <a:gd name="connsiteY5" fmla="*/ 124674 h 130251"/>
                <a:gd name="connsiteX6" fmla="*/ 8453 w 148474"/>
                <a:gd name="connsiteY6" fmla="*/ 39154 h 130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74" h="130251">
                  <a:moveTo>
                    <a:pt x="8453" y="39154"/>
                  </a:moveTo>
                  <a:cubicBezTo>
                    <a:pt x="25135" y="30391"/>
                    <a:pt x="43133" y="24404"/>
                    <a:pt x="61740" y="21426"/>
                  </a:cubicBezTo>
                  <a:cubicBezTo>
                    <a:pt x="94384" y="15769"/>
                    <a:pt x="108134" y="-5183"/>
                    <a:pt x="116604" y="1196"/>
                  </a:cubicBezTo>
                  <a:cubicBezTo>
                    <a:pt x="125074" y="7573"/>
                    <a:pt x="139750" y="38915"/>
                    <a:pt x="145167" y="56471"/>
                  </a:cubicBezTo>
                  <a:cubicBezTo>
                    <a:pt x="150585" y="74027"/>
                    <a:pt x="153946" y="91687"/>
                    <a:pt x="116707" y="98545"/>
                  </a:cubicBezTo>
                  <a:cubicBezTo>
                    <a:pt x="79468" y="105403"/>
                    <a:pt x="30982" y="144562"/>
                    <a:pt x="24673" y="124674"/>
                  </a:cubicBezTo>
                  <a:cubicBezTo>
                    <a:pt x="18363" y="104786"/>
                    <a:pt x="-15481" y="49407"/>
                    <a:pt x="8453" y="39154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9">
              <a:extLst>
                <a:ext uri="{FF2B5EF4-FFF2-40B4-BE49-F238E27FC236}">
                  <a16:creationId xmlns:a16="http://schemas.microsoft.com/office/drawing/2014/main" id="{109CE093-6970-C95E-5082-C8490938D09E}"/>
                </a:ext>
              </a:extLst>
            </p:cNvPr>
            <p:cNvSpPr/>
            <p:nvPr/>
          </p:nvSpPr>
          <p:spPr>
            <a:xfrm>
              <a:off x="1372217" y="4738956"/>
              <a:ext cx="79018" cy="69396"/>
            </a:xfrm>
            <a:custGeom>
              <a:avLst/>
              <a:gdLst>
                <a:gd name="connsiteX0" fmla="*/ 6627 w 115691"/>
                <a:gd name="connsiteY0" fmla="*/ 30372 h 101603"/>
                <a:gd name="connsiteX1" fmla="*/ 48187 w 115691"/>
                <a:gd name="connsiteY1" fmla="*/ 16656 h 101603"/>
                <a:gd name="connsiteX2" fmla="*/ 90809 w 115691"/>
                <a:gd name="connsiteY2" fmla="*/ 882 h 101603"/>
                <a:gd name="connsiteX3" fmla="*/ 113098 w 115691"/>
                <a:gd name="connsiteY3" fmla="*/ 43950 h 101603"/>
                <a:gd name="connsiteX4" fmla="*/ 90912 w 115691"/>
                <a:gd name="connsiteY4" fmla="*/ 76766 h 101603"/>
                <a:gd name="connsiteX5" fmla="*/ 19109 w 115691"/>
                <a:gd name="connsiteY5" fmla="*/ 97340 h 101603"/>
                <a:gd name="connsiteX6" fmla="*/ 6627 w 115691"/>
                <a:gd name="connsiteY6" fmla="*/ 30372 h 101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91" h="101603">
                  <a:moveTo>
                    <a:pt x="6627" y="30372"/>
                  </a:moveTo>
                  <a:cubicBezTo>
                    <a:pt x="19642" y="23568"/>
                    <a:pt x="33679" y="18936"/>
                    <a:pt x="48187" y="16656"/>
                  </a:cubicBezTo>
                  <a:cubicBezTo>
                    <a:pt x="73630" y="12232"/>
                    <a:pt x="84363" y="-3918"/>
                    <a:pt x="90809" y="882"/>
                  </a:cubicBezTo>
                  <a:cubicBezTo>
                    <a:pt x="97256" y="5683"/>
                    <a:pt x="108846" y="30372"/>
                    <a:pt x="113098" y="43950"/>
                  </a:cubicBezTo>
                  <a:cubicBezTo>
                    <a:pt x="117350" y="57529"/>
                    <a:pt x="119956" y="71382"/>
                    <a:pt x="90912" y="76766"/>
                  </a:cubicBezTo>
                  <a:cubicBezTo>
                    <a:pt x="61868" y="82149"/>
                    <a:pt x="24115" y="112668"/>
                    <a:pt x="19109" y="97340"/>
                  </a:cubicBezTo>
                  <a:cubicBezTo>
                    <a:pt x="14102" y="82012"/>
                    <a:pt x="-12027" y="38361"/>
                    <a:pt x="6627" y="30372"/>
                  </a:cubicBezTo>
                  <a:close/>
                </a:path>
              </a:pathLst>
            </a:custGeom>
            <a:solidFill>
              <a:srgbClr val="F18E7B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40">
              <a:extLst>
                <a:ext uri="{FF2B5EF4-FFF2-40B4-BE49-F238E27FC236}">
                  <a16:creationId xmlns:a16="http://schemas.microsoft.com/office/drawing/2014/main" id="{A276D8B0-50B3-A5F2-E435-50F9843D33FF}"/>
                </a:ext>
              </a:extLst>
            </p:cNvPr>
            <p:cNvSpPr/>
            <p:nvPr/>
          </p:nvSpPr>
          <p:spPr>
            <a:xfrm>
              <a:off x="1095533" y="4465680"/>
              <a:ext cx="82557" cy="106114"/>
            </a:xfrm>
            <a:custGeom>
              <a:avLst/>
              <a:gdLst>
                <a:gd name="connsiteX0" fmla="*/ 120873 w 120872"/>
                <a:gd name="connsiteY0" fmla="*/ 20984 h 155361"/>
                <a:gd name="connsiteX1" fmla="*/ 36999 w 120872"/>
                <a:gd name="connsiteY1" fmla="*/ 410 h 155361"/>
                <a:gd name="connsiteX2" fmla="*/ 7338 w 120872"/>
                <a:gd name="connsiteY2" fmla="*/ 144908 h 155361"/>
                <a:gd name="connsiteX3" fmla="*/ 75301 w 120872"/>
                <a:gd name="connsiteY3" fmla="*/ 144908 h 155361"/>
                <a:gd name="connsiteX4" fmla="*/ 97315 w 120872"/>
                <a:gd name="connsiteY4" fmla="*/ 32643 h 155361"/>
                <a:gd name="connsiteX5" fmla="*/ 120873 w 120872"/>
                <a:gd name="connsiteY5" fmla="*/ 20984 h 15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872" h="155361">
                  <a:moveTo>
                    <a:pt x="120873" y="20984"/>
                  </a:moveTo>
                  <a:cubicBezTo>
                    <a:pt x="120873" y="20984"/>
                    <a:pt x="69438" y="-3431"/>
                    <a:pt x="36999" y="410"/>
                  </a:cubicBezTo>
                  <a:cubicBezTo>
                    <a:pt x="4561" y="4250"/>
                    <a:pt x="-9909" y="137570"/>
                    <a:pt x="7338" y="144908"/>
                  </a:cubicBezTo>
                  <a:cubicBezTo>
                    <a:pt x="24586" y="152246"/>
                    <a:pt x="63814" y="164213"/>
                    <a:pt x="75301" y="144908"/>
                  </a:cubicBezTo>
                  <a:cubicBezTo>
                    <a:pt x="86788" y="125603"/>
                    <a:pt x="89669" y="38335"/>
                    <a:pt x="97315" y="32643"/>
                  </a:cubicBezTo>
                  <a:cubicBezTo>
                    <a:pt x="104738" y="27942"/>
                    <a:pt x="112634" y="24035"/>
                    <a:pt x="120873" y="20984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41">
              <a:extLst>
                <a:ext uri="{FF2B5EF4-FFF2-40B4-BE49-F238E27FC236}">
                  <a16:creationId xmlns:a16="http://schemas.microsoft.com/office/drawing/2014/main" id="{35BC14A0-3CF6-840D-E14D-6A2897805EFA}"/>
                </a:ext>
              </a:extLst>
            </p:cNvPr>
            <p:cNvSpPr/>
            <p:nvPr/>
          </p:nvSpPr>
          <p:spPr>
            <a:xfrm>
              <a:off x="1487327" y="4487625"/>
              <a:ext cx="82565" cy="106114"/>
            </a:xfrm>
            <a:custGeom>
              <a:avLst/>
              <a:gdLst>
                <a:gd name="connsiteX0" fmla="*/ 120885 w 120884"/>
                <a:gd name="connsiteY0" fmla="*/ 20984 h 155361"/>
                <a:gd name="connsiteX1" fmla="*/ 37012 w 120884"/>
                <a:gd name="connsiteY1" fmla="*/ 410 h 155361"/>
                <a:gd name="connsiteX2" fmla="*/ 7316 w 120884"/>
                <a:gd name="connsiteY2" fmla="*/ 144908 h 155361"/>
                <a:gd name="connsiteX3" fmla="*/ 75314 w 120884"/>
                <a:gd name="connsiteY3" fmla="*/ 144908 h 155361"/>
                <a:gd name="connsiteX4" fmla="*/ 97328 w 120884"/>
                <a:gd name="connsiteY4" fmla="*/ 32643 h 155361"/>
                <a:gd name="connsiteX5" fmla="*/ 120885 w 120884"/>
                <a:gd name="connsiteY5" fmla="*/ 20984 h 15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884" h="155361">
                  <a:moveTo>
                    <a:pt x="120885" y="20984"/>
                  </a:moveTo>
                  <a:cubicBezTo>
                    <a:pt x="120885" y="20984"/>
                    <a:pt x="69450" y="-3431"/>
                    <a:pt x="37012" y="410"/>
                  </a:cubicBezTo>
                  <a:cubicBezTo>
                    <a:pt x="4573" y="4250"/>
                    <a:pt x="-9897" y="137570"/>
                    <a:pt x="7316" y="144908"/>
                  </a:cubicBezTo>
                  <a:cubicBezTo>
                    <a:pt x="24530" y="152246"/>
                    <a:pt x="63826" y="164213"/>
                    <a:pt x="75314" y="144908"/>
                  </a:cubicBezTo>
                  <a:cubicBezTo>
                    <a:pt x="86801" y="125603"/>
                    <a:pt x="89681" y="38335"/>
                    <a:pt x="97328" y="32643"/>
                  </a:cubicBezTo>
                  <a:cubicBezTo>
                    <a:pt x="104747" y="27936"/>
                    <a:pt x="112643" y="24028"/>
                    <a:pt x="120885" y="20984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7" name="TextBox 236">
            <a:extLst>
              <a:ext uri="{FF2B5EF4-FFF2-40B4-BE49-F238E27FC236}">
                <a16:creationId xmlns:a16="http://schemas.microsoft.com/office/drawing/2014/main" id="{186CB72C-D315-F76D-85B8-AFE266542251}"/>
              </a:ext>
            </a:extLst>
          </p:cNvPr>
          <p:cNvSpPr txBox="1"/>
          <p:nvPr/>
        </p:nvSpPr>
        <p:spPr>
          <a:xfrm>
            <a:off x="310240" y="1525260"/>
            <a:ext cx="4038476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ptos" panose="020B0004020202020204" pitchFamily="34" charset="0"/>
              </a:rPr>
              <a:t>Using Machine Learning for Pedestrian Detection and Attribute Classification to Improve Road Safety 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610775B7-2C01-5F8E-5F95-D79078D0FE01}"/>
              </a:ext>
            </a:extLst>
          </p:cNvPr>
          <p:cNvSpPr txBox="1"/>
          <p:nvPr/>
        </p:nvSpPr>
        <p:spPr>
          <a:xfrm>
            <a:off x="420459" y="4537444"/>
            <a:ext cx="1681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Made by Group 3</a:t>
            </a:r>
          </a:p>
        </p:txBody>
      </p: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5E5CAF7-12AA-4EB0-32A3-AD7C5DE3E93D}"/>
              </a:ext>
            </a:extLst>
          </p:cNvPr>
          <p:cNvCxnSpPr/>
          <p:nvPr/>
        </p:nvCxnSpPr>
        <p:spPr>
          <a:xfrm>
            <a:off x="420459" y="1420586"/>
            <a:ext cx="3633107" cy="0"/>
          </a:xfrm>
          <a:prstGeom prst="line">
            <a:avLst/>
          </a:prstGeom>
          <a:ln w="25400">
            <a:solidFill>
              <a:srgbClr val="8FB3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Google Shape;184;p22">
            <a:extLst>
              <a:ext uri="{FF2B5EF4-FFF2-40B4-BE49-F238E27FC236}">
                <a16:creationId xmlns:a16="http://schemas.microsoft.com/office/drawing/2014/main" id="{2170F07E-2094-6E79-9A9C-C89FC0828FC7}"/>
              </a:ext>
            </a:extLst>
          </p:cNvPr>
          <p:cNvSpPr txBox="1">
            <a:spLocks/>
          </p:cNvSpPr>
          <p:nvPr/>
        </p:nvSpPr>
        <p:spPr>
          <a:xfrm>
            <a:off x="9201708" y="1524652"/>
            <a:ext cx="13356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2000" b="0" i="0" u="none" strike="noStrike" cap="none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2400" b="1" dirty="0"/>
              <a:t>05</a:t>
            </a:r>
          </a:p>
        </p:txBody>
      </p:sp>
      <p:sp>
        <p:nvSpPr>
          <p:cNvPr id="241" name="Google Shape;185;p22">
            <a:extLst>
              <a:ext uri="{FF2B5EF4-FFF2-40B4-BE49-F238E27FC236}">
                <a16:creationId xmlns:a16="http://schemas.microsoft.com/office/drawing/2014/main" id="{89E14A71-8650-CED5-6FE6-331BA3FECD4D}"/>
              </a:ext>
            </a:extLst>
          </p:cNvPr>
          <p:cNvSpPr txBox="1">
            <a:spLocks/>
          </p:cNvSpPr>
          <p:nvPr/>
        </p:nvSpPr>
        <p:spPr>
          <a:xfrm>
            <a:off x="9984308" y="1524652"/>
            <a:ext cx="63783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Model- HP-CNN</a:t>
            </a:r>
          </a:p>
        </p:txBody>
      </p:sp>
      <p:sp>
        <p:nvSpPr>
          <p:cNvPr id="242" name="Google Shape;188;p22">
            <a:extLst>
              <a:ext uri="{FF2B5EF4-FFF2-40B4-BE49-F238E27FC236}">
                <a16:creationId xmlns:a16="http://schemas.microsoft.com/office/drawing/2014/main" id="{B37E13E8-DB92-CFDA-04F4-4C92A2F56637}"/>
              </a:ext>
            </a:extLst>
          </p:cNvPr>
          <p:cNvSpPr txBox="1">
            <a:spLocks/>
          </p:cNvSpPr>
          <p:nvPr/>
        </p:nvSpPr>
        <p:spPr>
          <a:xfrm>
            <a:off x="9201708" y="2202352"/>
            <a:ext cx="13356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2000" b="0" i="0" u="none" strike="noStrike" cap="none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2400" b="1" dirty="0"/>
              <a:t>06</a:t>
            </a:r>
          </a:p>
        </p:txBody>
      </p:sp>
      <p:sp>
        <p:nvSpPr>
          <p:cNvPr id="243" name="Google Shape;189;p22">
            <a:extLst>
              <a:ext uri="{FF2B5EF4-FFF2-40B4-BE49-F238E27FC236}">
                <a16:creationId xmlns:a16="http://schemas.microsoft.com/office/drawing/2014/main" id="{8AE3D2BB-DCD6-0D50-320D-67D815E5ACC0}"/>
              </a:ext>
            </a:extLst>
          </p:cNvPr>
          <p:cNvSpPr txBox="1">
            <a:spLocks/>
          </p:cNvSpPr>
          <p:nvPr/>
        </p:nvSpPr>
        <p:spPr>
          <a:xfrm>
            <a:off x="9984308" y="2202352"/>
            <a:ext cx="63783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Image Classification</a:t>
            </a:r>
          </a:p>
        </p:txBody>
      </p:sp>
      <p:sp>
        <p:nvSpPr>
          <p:cNvPr id="244" name="Google Shape;190;p22">
            <a:extLst>
              <a:ext uri="{FF2B5EF4-FFF2-40B4-BE49-F238E27FC236}">
                <a16:creationId xmlns:a16="http://schemas.microsoft.com/office/drawing/2014/main" id="{8749D30F-E525-B9A4-F30C-18C1C9B2744F}"/>
              </a:ext>
            </a:extLst>
          </p:cNvPr>
          <p:cNvSpPr txBox="1">
            <a:spLocks/>
          </p:cNvSpPr>
          <p:nvPr/>
        </p:nvSpPr>
        <p:spPr>
          <a:xfrm>
            <a:off x="9201708" y="2880052"/>
            <a:ext cx="13356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2000" b="0" i="0" u="none" strike="noStrike" cap="none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2400" b="1" dirty="0"/>
              <a:t>07</a:t>
            </a:r>
          </a:p>
        </p:txBody>
      </p:sp>
      <p:sp>
        <p:nvSpPr>
          <p:cNvPr id="245" name="Google Shape;191;p22">
            <a:extLst>
              <a:ext uri="{FF2B5EF4-FFF2-40B4-BE49-F238E27FC236}">
                <a16:creationId xmlns:a16="http://schemas.microsoft.com/office/drawing/2014/main" id="{8DF87C08-BE69-9C3B-2F0F-7D55886D3CBE}"/>
              </a:ext>
            </a:extLst>
          </p:cNvPr>
          <p:cNvSpPr txBox="1">
            <a:spLocks/>
          </p:cNvSpPr>
          <p:nvPr/>
        </p:nvSpPr>
        <p:spPr>
          <a:xfrm>
            <a:off x="9984308" y="2880052"/>
            <a:ext cx="63783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Model Comparison</a:t>
            </a:r>
          </a:p>
        </p:txBody>
      </p:sp>
      <p:sp>
        <p:nvSpPr>
          <p:cNvPr id="246" name="Google Shape;192;p22">
            <a:extLst>
              <a:ext uri="{FF2B5EF4-FFF2-40B4-BE49-F238E27FC236}">
                <a16:creationId xmlns:a16="http://schemas.microsoft.com/office/drawing/2014/main" id="{045A6B4D-585C-8107-CAF4-3F074343C9BA}"/>
              </a:ext>
            </a:extLst>
          </p:cNvPr>
          <p:cNvSpPr txBox="1">
            <a:spLocks/>
          </p:cNvSpPr>
          <p:nvPr/>
        </p:nvSpPr>
        <p:spPr>
          <a:xfrm>
            <a:off x="9201708" y="3557752"/>
            <a:ext cx="13356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2000" b="0" i="0" u="none" strike="noStrike" cap="none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2400" b="1" dirty="0"/>
              <a:t>08</a:t>
            </a:r>
          </a:p>
        </p:txBody>
      </p:sp>
      <p:sp>
        <p:nvSpPr>
          <p:cNvPr id="247" name="Google Shape;193;p22">
            <a:extLst>
              <a:ext uri="{FF2B5EF4-FFF2-40B4-BE49-F238E27FC236}">
                <a16:creationId xmlns:a16="http://schemas.microsoft.com/office/drawing/2014/main" id="{FAACD602-F4B6-6F1C-EDD6-B47C8A65A885}"/>
              </a:ext>
            </a:extLst>
          </p:cNvPr>
          <p:cNvSpPr txBox="1">
            <a:spLocks/>
          </p:cNvSpPr>
          <p:nvPr/>
        </p:nvSpPr>
        <p:spPr>
          <a:xfrm>
            <a:off x="9917423" y="3633952"/>
            <a:ext cx="318915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Conclusion and Recommendations</a:t>
            </a:r>
          </a:p>
        </p:txBody>
      </p:sp>
      <p:sp>
        <p:nvSpPr>
          <p:cNvPr id="256" name="Google Shape;184;p22">
            <a:extLst>
              <a:ext uri="{FF2B5EF4-FFF2-40B4-BE49-F238E27FC236}">
                <a16:creationId xmlns:a16="http://schemas.microsoft.com/office/drawing/2014/main" id="{192BF1A8-C49F-4AF7-6050-30ED571B6A25}"/>
              </a:ext>
            </a:extLst>
          </p:cNvPr>
          <p:cNvSpPr txBox="1">
            <a:spLocks/>
          </p:cNvSpPr>
          <p:nvPr/>
        </p:nvSpPr>
        <p:spPr>
          <a:xfrm>
            <a:off x="-4371258" y="1524652"/>
            <a:ext cx="13356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2400" b="1"/>
              <a:t>01</a:t>
            </a:r>
            <a:endParaRPr lang="en" sz="2400" b="1" dirty="0"/>
          </a:p>
        </p:txBody>
      </p:sp>
      <p:sp>
        <p:nvSpPr>
          <p:cNvPr id="257" name="Google Shape;185;p22">
            <a:extLst>
              <a:ext uri="{FF2B5EF4-FFF2-40B4-BE49-F238E27FC236}">
                <a16:creationId xmlns:a16="http://schemas.microsoft.com/office/drawing/2014/main" id="{54D9A0D5-5457-B5A3-46E4-476DE3390141}"/>
              </a:ext>
            </a:extLst>
          </p:cNvPr>
          <p:cNvSpPr txBox="1">
            <a:spLocks/>
          </p:cNvSpPr>
          <p:nvPr/>
        </p:nvSpPr>
        <p:spPr>
          <a:xfrm>
            <a:off x="-3588658" y="1524652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Introduction</a:t>
            </a:r>
          </a:p>
        </p:txBody>
      </p:sp>
      <p:sp>
        <p:nvSpPr>
          <p:cNvPr id="258" name="Google Shape;188;p22">
            <a:extLst>
              <a:ext uri="{FF2B5EF4-FFF2-40B4-BE49-F238E27FC236}">
                <a16:creationId xmlns:a16="http://schemas.microsoft.com/office/drawing/2014/main" id="{805ECC41-4D35-803B-52C4-8DEFB0824D6E}"/>
              </a:ext>
            </a:extLst>
          </p:cNvPr>
          <p:cNvSpPr txBox="1">
            <a:spLocks/>
          </p:cNvSpPr>
          <p:nvPr/>
        </p:nvSpPr>
        <p:spPr>
          <a:xfrm>
            <a:off x="-4371258" y="2202352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400" b="1"/>
              <a:t>02</a:t>
            </a:r>
            <a:endParaRPr lang="en" sz="2400" b="1" dirty="0"/>
          </a:p>
        </p:txBody>
      </p:sp>
      <p:sp>
        <p:nvSpPr>
          <p:cNvPr id="259" name="Google Shape;189;p22">
            <a:extLst>
              <a:ext uri="{FF2B5EF4-FFF2-40B4-BE49-F238E27FC236}">
                <a16:creationId xmlns:a16="http://schemas.microsoft.com/office/drawing/2014/main" id="{4B09A622-481E-7245-DA61-462A5FB43059}"/>
              </a:ext>
            </a:extLst>
          </p:cNvPr>
          <p:cNvSpPr txBox="1">
            <a:spLocks/>
          </p:cNvSpPr>
          <p:nvPr/>
        </p:nvSpPr>
        <p:spPr>
          <a:xfrm>
            <a:off x="-3588658" y="2202352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Project Summary</a:t>
            </a:r>
            <a:endParaRPr lang="en-US" dirty="0"/>
          </a:p>
        </p:txBody>
      </p:sp>
      <p:sp>
        <p:nvSpPr>
          <p:cNvPr id="260" name="Google Shape;190;p22">
            <a:extLst>
              <a:ext uri="{FF2B5EF4-FFF2-40B4-BE49-F238E27FC236}">
                <a16:creationId xmlns:a16="http://schemas.microsoft.com/office/drawing/2014/main" id="{EAFBE645-0365-A744-1051-3EF537B4B70C}"/>
              </a:ext>
            </a:extLst>
          </p:cNvPr>
          <p:cNvSpPr txBox="1">
            <a:spLocks/>
          </p:cNvSpPr>
          <p:nvPr/>
        </p:nvSpPr>
        <p:spPr>
          <a:xfrm>
            <a:off x="-4371258" y="2880052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400" b="1"/>
              <a:t>03</a:t>
            </a:r>
          </a:p>
        </p:txBody>
      </p:sp>
      <p:sp>
        <p:nvSpPr>
          <p:cNvPr id="261" name="Google Shape;191;p22">
            <a:extLst>
              <a:ext uri="{FF2B5EF4-FFF2-40B4-BE49-F238E27FC236}">
                <a16:creationId xmlns:a16="http://schemas.microsoft.com/office/drawing/2014/main" id="{CB039521-5C50-81A6-6837-6210D9E56482}"/>
              </a:ext>
            </a:extLst>
          </p:cNvPr>
          <p:cNvSpPr txBox="1">
            <a:spLocks/>
          </p:cNvSpPr>
          <p:nvPr/>
        </p:nvSpPr>
        <p:spPr>
          <a:xfrm>
            <a:off x="-3588658" y="2880052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Model 1- YOLO v3 </a:t>
            </a:r>
            <a:endParaRPr lang="en-US" dirty="0"/>
          </a:p>
        </p:txBody>
      </p:sp>
      <p:sp>
        <p:nvSpPr>
          <p:cNvPr id="262" name="Google Shape;192;p22">
            <a:extLst>
              <a:ext uri="{FF2B5EF4-FFF2-40B4-BE49-F238E27FC236}">
                <a16:creationId xmlns:a16="http://schemas.microsoft.com/office/drawing/2014/main" id="{6A35737B-43F4-3937-4A57-F14E8498E5FD}"/>
              </a:ext>
            </a:extLst>
          </p:cNvPr>
          <p:cNvSpPr txBox="1">
            <a:spLocks/>
          </p:cNvSpPr>
          <p:nvPr/>
        </p:nvSpPr>
        <p:spPr>
          <a:xfrm>
            <a:off x="-4371258" y="3557752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400" b="1"/>
              <a:t>04</a:t>
            </a:r>
          </a:p>
        </p:txBody>
      </p:sp>
      <p:sp>
        <p:nvSpPr>
          <p:cNvPr id="263" name="Google Shape;193;p22">
            <a:extLst>
              <a:ext uri="{FF2B5EF4-FFF2-40B4-BE49-F238E27FC236}">
                <a16:creationId xmlns:a16="http://schemas.microsoft.com/office/drawing/2014/main" id="{3FEDC8F9-3D25-6721-C193-BA14DC2DAD63}"/>
              </a:ext>
            </a:extLst>
          </p:cNvPr>
          <p:cNvSpPr txBox="1">
            <a:spLocks/>
          </p:cNvSpPr>
          <p:nvPr/>
        </p:nvSpPr>
        <p:spPr>
          <a:xfrm>
            <a:off x="-3588658" y="3557752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Sample Code- YOLO v3</a:t>
            </a:r>
            <a:endParaRPr lang="en-US" dirty="0"/>
          </a:p>
        </p:txBody>
      </p:sp>
      <p:sp>
        <p:nvSpPr>
          <p:cNvPr id="248" name="Google Shape;186;p22">
            <a:extLst>
              <a:ext uri="{FF2B5EF4-FFF2-40B4-BE49-F238E27FC236}">
                <a16:creationId xmlns:a16="http://schemas.microsoft.com/office/drawing/2014/main" id="{4F39221B-DA44-8A3D-DCB9-B9276AC37E7E}"/>
              </a:ext>
            </a:extLst>
          </p:cNvPr>
          <p:cNvSpPr txBox="1">
            <a:spLocks/>
          </p:cNvSpPr>
          <p:nvPr/>
        </p:nvSpPr>
        <p:spPr>
          <a:xfrm>
            <a:off x="-4065582" y="664852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>
                <a:solidFill>
                  <a:schemeClr val="bg2">
                    <a:lumMod val="25000"/>
                  </a:schemeClr>
                </a:solidFill>
              </a:rPr>
              <a:t>Table of Contents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9" name="Freeform: Shape 36">
            <a:extLst>
              <a:ext uri="{FF2B5EF4-FFF2-40B4-BE49-F238E27FC236}">
                <a16:creationId xmlns:a16="http://schemas.microsoft.com/office/drawing/2014/main" id="{196B85A8-F6DD-D80F-876E-14B174497231}"/>
              </a:ext>
            </a:extLst>
          </p:cNvPr>
          <p:cNvSpPr/>
          <p:nvPr/>
        </p:nvSpPr>
        <p:spPr>
          <a:xfrm>
            <a:off x="-1015568" y="-1418310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0" name="Freeform: Shape 36">
            <a:extLst>
              <a:ext uri="{FF2B5EF4-FFF2-40B4-BE49-F238E27FC236}">
                <a16:creationId xmlns:a16="http://schemas.microsoft.com/office/drawing/2014/main" id="{E429C6DA-FF08-79C6-DEC7-7A206DE892FF}"/>
              </a:ext>
            </a:extLst>
          </p:cNvPr>
          <p:cNvSpPr/>
          <p:nvPr/>
        </p:nvSpPr>
        <p:spPr>
          <a:xfrm>
            <a:off x="6997140" y="5272515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51" name="Google Shape;775;p38">
            <a:extLst>
              <a:ext uri="{FF2B5EF4-FFF2-40B4-BE49-F238E27FC236}">
                <a16:creationId xmlns:a16="http://schemas.microsoft.com/office/drawing/2014/main" id="{67B6CB4E-AEBB-481F-9FF4-B771032BB897}"/>
              </a:ext>
            </a:extLst>
          </p:cNvPr>
          <p:cNvGrpSpPr/>
          <p:nvPr/>
        </p:nvGrpSpPr>
        <p:grpSpPr>
          <a:xfrm>
            <a:off x="0" y="5301993"/>
            <a:ext cx="1732082" cy="1375649"/>
            <a:chOff x="2735825" y="2251925"/>
            <a:chExt cx="1386775" cy="1101400"/>
          </a:xfrm>
        </p:grpSpPr>
        <p:sp>
          <p:nvSpPr>
            <p:cNvPr id="252" name="Google Shape;776;p38">
              <a:extLst>
                <a:ext uri="{FF2B5EF4-FFF2-40B4-BE49-F238E27FC236}">
                  <a16:creationId xmlns:a16="http://schemas.microsoft.com/office/drawing/2014/main" id="{81C1C54C-3094-07E1-C94E-40049865522B}"/>
                </a:ext>
              </a:extLst>
            </p:cNvPr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77;p38">
              <a:extLst>
                <a:ext uri="{FF2B5EF4-FFF2-40B4-BE49-F238E27FC236}">
                  <a16:creationId xmlns:a16="http://schemas.microsoft.com/office/drawing/2014/main" id="{F6E330EF-424F-038F-3914-6EFD61EDE345}"/>
                </a:ext>
              </a:extLst>
            </p:cNvPr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78;p38">
              <a:extLst>
                <a:ext uri="{FF2B5EF4-FFF2-40B4-BE49-F238E27FC236}">
                  <a16:creationId xmlns:a16="http://schemas.microsoft.com/office/drawing/2014/main" id="{E5985ED9-B936-D558-E531-D3FCE826D624}"/>
                </a:ext>
              </a:extLst>
            </p:cNvPr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79;p38">
              <a:extLst>
                <a:ext uri="{FF2B5EF4-FFF2-40B4-BE49-F238E27FC236}">
                  <a16:creationId xmlns:a16="http://schemas.microsoft.com/office/drawing/2014/main" id="{9C6FF6FD-43D5-FABA-1F81-8EFF1353919A}"/>
                </a:ext>
              </a:extLst>
            </p:cNvPr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780;p38">
              <a:extLst>
                <a:ext uri="{FF2B5EF4-FFF2-40B4-BE49-F238E27FC236}">
                  <a16:creationId xmlns:a16="http://schemas.microsoft.com/office/drawing/2014/main" id="{6668BDE4-4641-0DF5-1964-A0692073901A}"/>
                </a:ext>
              </a:extLst>
            </p:cNvPr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781;p38">
              <a:extLst>
                <a:ext uri="{FF2B5EF4-FFF2-40B4-BE49-F238E27FC236}">
                  <a16:creationId xmlns:a16="http://schemas.microsoft.com/office/drawing/2014/main" id="{09D40385-B56C-1261-A6E9-981FDE0CF092}"/>
                </a:ext>
              </a:extLst>
            </p:cNvPr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782;p38">
              <a:extLst>
                <a:ext uri="{FF2B5EF4-FFF2-40B4-BE49-F238E27FC236}">
                  <a16:creationId xmlns:a16="http://schemas.microsoft.com/office/drawing/2014/main" id="{E042C796-453C-29AA-3A6D-0F03C6E265BC}"/>
                </a:ext>
              </a:extLst>
            </p:cNvPr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783;p38">
              <a:extLst>
                <a:ext uri="{FF2B5EF4-FFF2-40B4-BE49-F238E27FC236}">
                  <a16:creationId xmlns:a16="http://schemas.microsoft.com/office/drawing/2014/main" id="{45D8BAB0-3411-FD53-3CEE-76B32B5339AF}"/>
                </a:ext>
              </a:extLst>
            </p:cNvPr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784;p38">
              <a:extLst>
                <a:ext uri="{FF2B5EF4-FFF2-40B4-BE49-F238E27FC236}">
                  <a16:creationId xmlns:a16="http://schemas.microsoft.com/office/drawing/2014/main" id="{9ED00F3F-F8B7-3E45-B6B6-AA6039151DCD}"/>
                </a:ext>
              </a:extLst>
            </p:cNvPr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785;p38">
              <a:extLst>
                <a:ext uri="{FF2B5EF4-FFF2-40B4-BE49-F238E27FC236}">
                  <a16:creationId xmlns:a16="http://schemas.microsoft.com/office/drawing/2014/main" id="{196CEC57-CBCE-059F-EDD2-2B1BCC37DE44}"/>
                </a:ext>
              </a:extLst>
            </p:cNvPr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786;p38">
              <a:extLst>
                <a:ext uri="{FF2B5EF4-FFF2-40B4-BE49-F238E27FC236}">
                  <a16:creationId xmlns:a16="http://schemas.microsoft.com/office/drawing/2014/main" id="{DE2F8B7C-5831-5E65-6622-29C9E1EEEB44}"/>
                </a:ext>
              </a:extLst>
            </p:cNvPr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787;p38">
              <a:extLst>
                <a:ext uri="{FF2B5EF4-FFF2-40B4-BE49-F238E27FC236}">
                  <a16:creationId xmlns:a16="http://schemas.microsoft.com/office/drawing/2014/main" id="{3BE8CA73-E98E-C801-6BAE-5FF88B8DFCDE}"/>
                </a:ext>
              </a:extLst>
            </p:cNvPr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788;p38">
              <a:extLst>
                <a:ext uri="{FF2B5EF4-FFF2-40B4-BE49-F238E27FC236}">
                  <a16:creationId xmlns:a16="http://schemas.microsoft.com/office/drawing/2014/main" id="{48B1297F-81DA-5FCD-1BCE-9CDB459EC930}"/>
                </a:ext>
              </a:extLst>
            </p:cNvPr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89;p38">
              <a:extLst>
                <a:ext uri="{FF2B5EF4-FFF2-40B4-BE49-F238E27FC236}">
                  <a16:creationId xmlns:a16="http://schemas.microsoft.com/office/drawing/2014/main" id="{46B71C72-F0CE-EA43-52FE-4B4FBF919F6A}"/>
                </a:ext>
              </a:extLst>
            </p:cNvPr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90;p38">
              <a:extLst>
                <a:ext uri="{FF2B5EF4-FFF2-40B4-BE49-F238E27FC236}">
                  <a16:creationId xmlns:a16="http://schemas.microsoft.com/office/drawing/2014/main" id="{B89645EF-6D54-9848-A858-DE2097AA43AB}"/>
                </a:ext>
              </a:extLst>
            </p:cNvPr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91;p38">
              <a:extLst>
                <a:ext uri="{FF2B5EF4-FFF2-40B4-BE49-F238E27FC236}">
                  <a16:creationId xmlns:a16="http://schemas.microsoft.com/office/drawing/2014/main" id="{A4599562-CE9F-4EB1-9201-551C5FE53BF9}"/>
                </a:ext>
              </a:extLst>
            </p:cNvPr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92;p38">
              <a:extLst>
                <a:ext uri="{FF2B5EF4-FFF2-40B4-BE49-F238E27FC236}">
                  <a16:creationId xmlns:a16="http://schemas.microsoft.com/office/drawing/2014/main" id="{6C9D60C6-387D-194B-439A-4ABF3EC3F1AB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93;p38">
              <a:extLst>
                <a:ext uri="{FF2B5EF4-FFF2-40B4-BE49-F238E27FC236}">
                  <a16:creationId xmlns:a16="http://schemas.microsoft.com/office/drawing/2014/main" id="{5A8F54A5-5FCD-BCF1-1136-069C9170985A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94;p38">
              <a:extLst>
                <a:ext uri="{FF2B5EF4-FFF2-40B4-BE49-F238E27FC236}">
                  <a16:creationId xmlns:a16="http://schemas.microsoft.com/office/drawing/2014/main" id="{100C0C43-B45C-E114-A384-967F0A9C89CB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95;p38">
              <a:extLst>
                <a:ext uri="{FF2B5EF4-FFF2-40B4-BE49-F238E27FC236}">
                  <a16:creationId xmlns:a16="http://schemas.microsoft.com/office/drawing/2014/main" id="{B065BD3D-B138-15B3-9F2B-B775D72BE11C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96;p38">
              <a:extLst>
                <a:ext uri="{FF2B5EF4-FFF2-40B4-BE49-F238E27FC236}">
                  <a16:creationId xmlns:a16="http://schemas.microsoft.com/office/drawing/2014/main" id="{9E6DAC29-4559-B977-4DC6-0EB5C5F06173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97;p38">
              <a:extLst>
                <a:ext uri="{FF2B5EF4-FFF2-40B4-BE49-F238E27FC236}">
                  <a16:creationId xmlns:a16="http://schemas.microsoft.com/office/drawing/2014/main" id="{1FD38808-88E0-612D-15D5-4F440CFC7D3D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98;p38">
              <a:extLst>
                <a:ext uri="{FF2B5EF4-FFF2-40B4-BE49-F238E27FC236}">
                  <a16:creationId xmlns:a16="http://schemas.microsoft.com/office/drawing/2014/main" id="{1D664E2D-4424-84C4-AB34-7277B155C964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799;p38">
              <a:extLst>
                <a:ext uri="{FF2B5EF4-FFF2-40B4-BE49-F238E27FC236}">
                  <a16:creationId xmlns:a16="http://schemas.microsoft.com/office/drawing/2014/main" id="{D2590B48-C0BE-C7D3-AB64-5EE140E7B26B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800;p38">
              <a:extLst>
                <a:ext uri="{FF2B5EF4-FFF2-40B4-BE49-F238E27FC236}">
                  <a16:creationId xmlns:a16="http://schemas.microsoft.com/office/drawing/2014/main" id="{1773E991-E246-390F-29AD-A7D71A128926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801;p38">
              <a:extLst>
                <a:ext uri="{FF2B5EF4-FFF2-40B4-BE49-F238E27FC236}">
                  <a16:creationId xmlns:a16="http://schemas.microsoft.com/office/drawing/2014/main" id="{4A4140EF-B0D1-A632-439F-315E8F45CFAD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802;p38">
              <a:extLst>
                <a:ext uri="{FF2B5EF4-FFF2-40B4-BE49-F238E27FC236}">
                  <a16:creationId xmlns:a16="http://schemas.microsoft.com/office/drawing/2014/main" id="{C459236C-F44C-A3E4-7359-2959E10F2C25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803;p38">
              <a:extLst>
                <a:ext uri="{FF2B5EF4-FFF2-40B4-BE49-F238E27FC236}">
                  <a16:creationId xmlns:a16="http://schemas.microsoft.com/office/drawing/2014/main" id="{FEE27519-AA08-1E4F-A3C1-D24B12B9D06C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804;p38">
              <a:extLst>
                <a:ext uri="{FF2B5EF4-FFF2-40B4-BE49-F238E27FC236}">
                  <a16:creationId xmlns:a16="http://schemas.microsoft.com/office/drawing/2014/main" id="{411730D5-64E2-110F-E55C-743D15A4D0C0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805;p38">
              <a:extLst>
                <a:ext uri="{FF2B5EF4-FFF2-40B4-BE49-F238E27FC236}">
                  <a16:creationId xmlns:a16="http://schemas.microsoft.com/office/drawing/2014/main" id="{6B47F420-74BA-2686-9284-925CA11196C1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806;p38">
              <a:extLst>
                <a:ext uri="{FF2B5EF4-FFF2-40B4-BE49-F238E27FC236}">
                  <a16:creationId xmlns:a16="http://schemas.microsoft.com/office/drawing/2014/main" id="{ED919B13-CD4F-147D-D327-FC74184FDFFF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807;p38">
              <a:extLst>
                <a:ext uri="{FF2B5EF4-FFF2-40B4-BE49-F238E27FC236}">
                  <a16:creationId xmlns:a16="http://schemas.microsoft.com/office/drawing/2014/main" id="{771CD644-1CE8-53A9-8BFD-3EA837964236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808;p38">
              <a:extLst>
                <a:ext uri="{FF2B5EF4-FFF2-40B4-BE49-F238E27FC236}">
                  <a16:creationId xmlns:a16="http://schemas.microsoft.com/office/drawing/2014/main" id="{0BB1A29C-BE46-C8FE-E8D3-DB997DBA53AC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809;p38">
              <a:extLst>
                <a:ext uri="{FF2B5EF4-FFF2-40B4-BE49-F238E27FC236}">
                  <a16:creationId xmlns:a16="http://schemas.microsoft.com/office/drawing/2014/main" id="{856A12B5-DB3D-2880-EDC6-B90515472F7F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810;p38">
              <a:extLst>
                <a:ext uri="{FF2B5EF4-FFF2-40B4-BE49-F238E27FC236}">
                  <a16:creationId xmlns:a16="http://schemas.microsoft.com/office/drawing/2014/main" id="{8342FD8D-033D-ED10-0B6E-6512026090E8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811;p38">
              <a:extLst>
                <a:ext uri="{FF2B5EF4-FFF2-40B4-BE49-F238E27FC236}">
                  <a16:creationId xmlns:a16="http://schemas.microsoft.com/office/drawing/2014/main" id="{0E33E42B-F1FD-5804-ACC6-60A818BD783F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812;p38">
              <a:extLst>
                <a:ext uri="{FF2B5EF4-FFF2-40B4-BE49-F238E27FC236}">
                  <a16:creationId xmlns:a16="http://schemas.microsoft.com/office/drawing/2014/main" id="{26208830-C97E-16BD-BB57-7444B25AD6C8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813;p38">
              <a:extLst>
                <a:ext uri="{FF2B5EF4-FFF2-40B4-BE49-F238E27FC236}">
                  <a16:creationId xmlns:a16="http://schemas.microsoft.com/office/drawing/2014/main" id="{B1E56321-47FC-8F2F-55E0-8870082887B7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814;p38">
              <a:extLst>
                <a:ext uri="{FF2B5EF4-FFF2-40B4-BE49-F238E27FC236}">
                  <a16:creationId xmlns:a16="http://schemas.microsoft.com/office/drawing/2014/main" id="{E6A816FB-4483-A099-06BB-D637C3ED8F44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815;p38">
              <a:extLst>
                <a:ext uri="{FF2B5EF4-FFF2-40B4-BE49-F238E27FC236}">
                  <a16:creationId xmlns:a16="http://schemas.microsoft.com/office/drawing/2014/main" id="{7F7FB76E-9314-01D2-98EB-27840D3A2DDB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816;p38">
              <a:extLst>
                <a:ext uri="{FF2B5EF4-FFF2-40B4-BE49-F238E27FC236}">
                  <a16:creationId xmlns:a16="http://schemas.microsoft.com/office/drawing/2014/main" id="{4ACAB2B5-6E8E-AA9B-715E-0E73FA967B3C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817;p38">
              <a:extLst>
                <a:ext uri="{FF2B5EF4-FFF2-40B4-BE49-F238E27FC236}">
                  <a16:creationId xmlns:a16="http://schemas.microsoft.com/office/drawing/2014/main" id="{7EA03ED0-C1C8-1B04-500F-11636B1C37F8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818;p38">
              <a:extLst>
                <a:ext uri="{FF2B5EF4-FFF2-40B4-BE49-F238E27FC236}">
                  <a16:creationId xmlns:a16="http://schemas.microsoft.com/office/drawing/2014/main" id="{72A4B498-7EFE-3C52-43FB-2EC68461FBD7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819;p38">
              <a:extLst>
                <a:ext uri="{FF2B5EF4-FFF2-40B4-BE49-F238E27FC236}">
                  <a16:creationId xmlns:a16="http://schemas.microsoft.com/office/drawing/2014/main" id="{9A1AC3E0-5780-007F-5E53-9E7F413E9A89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820;p38">
              <a:extLst>
                <a:ext uri="{FF2B5EF4-FFF2-40B4-BE49-F238E27FC236}">
                  <a16:creationId xmlns:a16="http://schemas.microsoft.com/office/drawing/2014/main" id="{760BD113-1735-F199-D09B-3AFFEE7BBD9E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821;p38">
              <a:extLst>
                <a:ext uri="{FF2B5EF4-FFF2-40B4-BE49-F238E27FC236}">
                  <a16:creationId xmlns:a16="http://schemas.microsoft.com/office/drawing/2014/main" id="{96D6A3E3-A4FF-8E4D-A339-CF8B820CA98E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822;p38">
              <a:extLst>
                <a:ext uri="{FF2B5EF4-FFF2-40B4-BE49-F238E27FC236}">
                  <a16:creationId xmlns:a16="http://schemas.microsoft.com/office/drawing/2014/main" id="{BC54A5E3-E989-E339-0685-84C88326F57B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823;p38">
              <a:extLst>
                <a:ext uri="{FF2B5EF4-FFF2-40B4-BE49-F238E27FC236}">
                  <a16:creationId xmlns:a16="http://schemas.microsoft.com/office/drawing/2014/main" id="{AB72778F-E243-EA56-E777-3A7BCB3599D7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824;p38">
              <a:extLst>
                <a:ext uri="{FF2B5EF4-FFF2-40B4-BE49-F238E27FC236}">
                  <a16:creationId xmlns:a16="http://schemas.microsoft.com/office/drawing/2014/main" id="{464D09B7-4867-6BE3-610B-8BD2A5C2FC4A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825;p38">
              <a:extLst>
                <a:ext uri="{FF2B5EF4-FFF2-40B4-BE49-F238E27FC236}">
                  <a16:creationId xmlns:a16="http://schemas.microsoft.com/office/drawing/2014/main" id="{B5DD8B00-6496-1F1A-6846-5B43D59BABAE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826;p38">
              <a:extLst>
                <a:ext uri="{FF2B5EF4-FFF2-40B4-BE49-F238E27FC236}">
                  <a16:creationId xmlns:a16="http://schemas.microsoft.com/office/drawing/2014/main" id="{52917C21-02D7-0F86-B0CA-FA3A348B5BC3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827;p38">
              <a:extLst>
                <a:ext uri="{FF2B5EF4-FFF2-40B4-BE49-F238E27FC236}">
                  <a16:creationId xmlns:a16="http://schemas.microsoft.com/office/drawing/2014/main" id="{F8D1D326-6EE9-5F57-80FB-4A6A95247A9D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828;p38">
              <a:extLst>
                <a:ext uri="{FF2B5EF4-FFF2-40B4-BE49-F238E27FC236}">
                  <a16:creationId xmlns:a16="http://schemas.microsoft.com/office/drawing/2014/main" id="{078EC06F-878E-937B-20C0-D504D038E47C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829;p38">
              <a:extLst>
                <a:ext uri="{FF2B5EF4-FFF2-40B4-BE49-F238E27FC236}">
                  <a16:creationId xmlns:a16="http://schemas.microsoft.com/office/drawing/2014/main" id="{CAF7F36B-225C-A001-6944-FB6E56F53941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830;p38">
              <a:extLst>
                <a:ext uri="{FF2B5EF4-FFF2-40B4-BE49-F238E27FC236}">
                  <a16:creationId xmlns:a16="http://schemas.microsoft.com/office/drawing/2014/main" id="{84249D05-D0B7-B588-A590-F4841BAA8375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831;p38">
              <a:extLst>
                <a:ext uri="{FF2B5EF4-FFF2-40B4-BE49-F238E27FC236}">
                  <a16:creationId xmlns:a16="http://schemas.microsoft.com/office/drawing/2014/main" id="{1FC07A4F-6302-B6EA-E990-F72806CBADBF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832;p38">
              <a:extLst>
                <a:ext uri="{FF2B5EF4-FFF2-40B4-BE49-F238E27FC236}">
                  <a16:creationId xmlns:a16="http://schemas.microsoft.com/office/drawing/2014/main" id="{77D67757-2A8E-7991-CD1A-20386331F580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833;p38">
              <a:extLst>
                <a:ext uri="{FF2B5EF4-FFF2-40B4-BE49-F238E27FC236}">
                  <a16:creationId xmlns:a16="http://schemas.microsoft.com/office/drawing/2014/main" id="{1FDC2C52-DAA5-E954-896B-5782470DF4FB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834;p38">
              <a:extLst>
                <a:ext uri="{FF2B5EF4-FFF2-40B4-BE49-F238E27FC236}">
                  <a16:creationId xmlns:a16="http://schemas.microsoft.com/office/drawing/2014/main" id="{942CA267-1A26-FCD6-318E-1D56A772922C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835;p38">
              <a:extLst>
                <a:ext uri="{FF2B5EF4-FFF2-40B4-BE49-F238E27FC236}">
                  <a16:creationId xmlns:a16="http://schemas.microsoft.com/office/drawing/2014/main" id="{8CDC6161-B854-B0A7-4DB2-FCA663B1CF00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836;p38">
              <a:extLst>
                <a:ext uri="{FF2B5EF4-FFF2-40B4-BE49-F238E27FC236}">
                  <a16:creationId xmlns:a16="http://schemas.microsoft.com/office/drawing/2014/main" id="{30C61577-161B-82DF-94AD-33885CC5A2B4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837;p38">
              <a:extLst>
                <a:ext uri="{FF2B5EF4-FFF2-40B4-BE49-F238E27FC236}">
                  <a16:creationId xmlns:a16="http://schemas.microsoft.com/office/drawing/2014/main" id="{27DBB326-99C3-0A07-7EF0-37ACDC17517E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838;p38">
              <a:extLst>
                <a:ext uri="{FF2B5EF4-FFF2-40B4-BE49-F238E27FC236}">
                  <a16:creationId xmlns:a16="http://schemas.microsoft.com/office/drawing/2014/main" id="{2460E13B-B178-7AE2-43FF-003A2EFA6627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839;p38">
              <a:extLst>
                <a:ext uri="{FF2B5EF4-FFF2-40B4-BE49-F238E27FC236}">
                  <a16:creationId xmlns:a16="http://schemas.microsoft.com/office/drawing/2014/main" id="{C5CE3D7D-6605-FF98-E306-F9A34BA9E2A8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840;p38">
              <a:extLst>
                <a:ext uri="{FF2B5EF4-FFF2-40B4-BE49-F238E27FC236}">
                  <a16:creationId xmlns:a16="http://schemas.microsoft.com/office/drawing/2014/main" id="{74F76728-180A-8D5C-A8A6-4C15F0B6A199}"/>
                </a:ext>
              </a:extLst>
            </p:cNvPr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841;p38">
              <a:extLst>
                <a:ext uri="{FF2B5EF4-FFF2-40B4-BE49-F238E27FC236}">
                  <a16:creationId xmlns:a16="http://schemas.microsoft.com/office/drawing/2014/main" id="{0F753BAF-E83D-C596-C104-5C76A7FDDE4B}"/>
                </a:ext>
              </a:extLst>
            </p:cNvPr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842;p38">
              <a:extLst>
                <a:ext uri="{FF2B5EF4-FFF2-40B4-BE49-F238E27FC236}">
                  <a16:creationId xmlns:a16="http://schemas.microsoft.com/office/drawing/2014/main" id="{04A98415-2E7B-02FA-D42A-872BD3EFAAE3}"/>
                </a:ext>
              </a:extLst>
            </p:cNvPr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843;p38">
              <a:extLst>
                <a:ext uri="{FF2B5EF4-FFF2-40B4-BE49-F238E27FC236}">
                  <a16:creationId xmlns:a16="http://schemas.microsoft.com/office/drawing/2014/main" id="{F94E8250-E991-F95A-3C4C-F0DC71703694}"/>
                </a:ext>
              </a:extLst>
            </p:cNvPr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844;p38">
              <a:extLst>
                <a:ext uri="{FF2B5EF4-FFF2-40B4-BE49-F238E27FC236}">
                  <a16:creationId xmlns:a16="http://schemas.microsoft.com/office/drawing/2014/main" id="{1918A08C-049D-A29E-5347-B65E99EB65A5}"/>
                </a:ext>
              </a:extLst>
            </p:cNvPr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845;p38">
              <a:extLst>
                <a:ext uri="{FF2B5EF4-FFF2-40B4-BE49-F238E27FC236}">
                  <a16:creationId xmlns:a16="http://schemas.microsoft.com/office/drawing/2014/main" id="{5A82EBB6-06F3-EABE-BBB7-E0CFEF5FCD8C}"/>
                </a:ext>
              </a:extLst>
            </p:cNvPr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846;p38">
              <a:extLst>
                <a:ext uri="{FF2B5EF4-FFF2-40B4-BE49-F238E27FC236}">
                  <a16:creationId xmlns:a16="http://schemas.microsoft.com/office/drawing/2014/main" id="{4E7396C9-E61E-BE70-392D-F42205502F33}"/>
                </a:ext>
              </a:extLst>
            </p:cNvPr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847;p38">
              <a:extLst>
                <a:ext uri="{FF2B5EF4-FFF2-40B4-BE49-F238E27FC236}">
                  <a16:creationId xmlns:a16="http://schemas.microsoft.com/office/drawing/2014/main" id="{D24338ED-EE80-8374-6223-F2B0CFDA932E}"/>
                </a:ext>
              </a:extLst>
            </p:cNvPr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848;p38">
              <a:extLst>
                <a:ext uri="{FF2B5EF4-FFF2-40B4-BE49-F238E27FC236}">
                  <a16:creationId xmlns:a16="http://schemas.microsoft.com/office/drawing/2014/main" id="{1C6363D7-77FD-21C8-B489-9804C7DEA1BA}"/>
                </a:ext>
              </a:extLst>
            </p:cNvPr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849;p38">
              <a:extLst>
                <a:ext uri="{FF2B5EF4-FFF2-40B4-BE49-F238E27FC236}">
                  <a16:creationId xmlns:a16="http://schemas.microsoft.com/office/drawing/2014/main" id="{F4EC2E47-A93D-410E-5664-D72619AEDE15}"/>
                </a:ext>
              </a:extLst>
            </p:cNvPr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850;p38">
              <a:extLst>
                <a:ext uri="{FF2B5EF4-FFF2-40B4-BE49-F238E27FC236}">
                  <a16:creationId xmlns:a16="http://schemas.microsoft.com/office/drawing/2014/main" id="{5BAD2211-BCF5-C36B-AA43-7DD989597200}"/>
                </a:ext>
              </a:extLst>
            </p:cNvPr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851;p38">
              <a:extLst>
                <a:ext uri="{FF2B5EF4-FFF2-40B4-BE49-F238E27FC236}">
                  <a16:creationId xmlns:a16="http://schemas.microsoft.com/office/drawing/2014/main" id="{A5322A2D-C866-52FB-5D6E-5F72BC17BA64}"/>
                </a:ext>
              </a:extLst>
            </p:cNvPr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852;p38">
              <a:extLst>
                <a:ext uri="{FF2B5EF4-FFF2-40B4-BE49-F238E27FC236}">
                  <a16:creationId xmlns:a16="http://schemas.microsoft.com/office/drawing/2014/main" id="{98868386-2357-74CA-4A94-42FF1EAD1ABF}"/>
                </a:ext>
              </a:extLst>
            </p:cNvPr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853;p38">
              <a:extLst>
                <a:ext uri="{FF2B5EF4-FFF2-40B4-BE49-F238E27FC236}">
                  <a16:creationId xmlns:a16="http://schemas.microsoft.com/office/drawing/2014/main" id="{56D8D3A2-C85E-27A3-9912-C581D611D73E}"/>
                </a:ext>
              </a:extLst>
            </p:cNvPr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854;p38">
              <a:extLst>
                <a:ext uri="{FF2B5EF4-FFF2-40B4-BE49-F238E27FC236}">
                  <a16:creationId xmlns:a16="http://schemas.microsoft.com/office/drawing/2014/main" id="{56DD2A4E-0ABF-C311-CF7A-F2823894E4E7}"/>
                </a:ext>
              </a:extLst>
            </p:cNvPr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855;p38">
              <a:extLst>
                <a:ext uri="{FF2B5EF4-FFF2-40B4-BE49-F238E27FC236}">
                  <a16:creationId xmlns:a16="http://schemas.microsoft.com/office/drawing/2014/main" id="{344B3FD7-CDFF-1A21-54C9-8FE6110048BF}"/>
                </a:ext>
              </a:extLst>
            </p:cNvPr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856;p38">
              <a:extLst>
                <a:ext uri="{FF2B5EF4-FFF2-40B4-BE49-F238E27FC236}">
                  <a16:creationId xmlns:a16="http://schemas.microsoft.com/office/drawing/2014/main" id="{DE354278-9B8E-0500-D417-1A9F186A7FC8}"/>
                </a:ext>
              </a:extLst>
            </p:cNvPr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857;p38">
              <a:extLst>
                <a:ext uri="{FF2B5EF4-FFF2-40B4-BE49-F238E27FC236}">
                  <a16:creationId xmlns:a16="http://schemas.microsoft.com/office/drawing/2014/main" id="{BD8B48CB-F8AA-941B-6644-889E86CF2379}"/>
                </a:ext>
              </a:extLst>
            </p:cNvPr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858;p38">
              <a:extLst>
                <a:ext uri="{FF2B5EF4-FFF2-40B4-BE49-F238E27FC236}">
                  <a16:creationId xmlns:a16="http://schemas.microsoft.com/office/drawing/2014/main" id="{77CE2E08-941E-F432-8A98-36030F17A99D}"/>
                </a:ext>
              </a:extLst>
            </p:cNvPr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5" name="Title 1">
            <a:extLst>
              <a:ext uri="{FF2B5EF4-FFF2-40B4-BE49-F238E27FC236}">
                <a16:creationId xmlns:a16="http://schemas.microsoft.com/office/drawing/2014/main" id="{F9F6F4E5-B0DC-B24A-1793-5E62F7675DBD}"/>
              </a:ext>
            </a:extLst>
          </p:cNvPr>
          <p:cNvSpPr txBox="1">
            <a:spLocks/>
          </p:cNvSpPr>
          <p:nvPr/>
        </p:nvSpPr>
        <p:spPr>
          <a:xfrm>
            <a:off x="310240" y="389858"/>
            <a:ext cx="6653893" cy="1030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234755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21"/>
          <p:cNvGrpSpPr/>
          <p:nvPr/>
        </p:nvGrpSpPr>
        <p:grpSpPr>
          <a:xfrm>
            <a:off x="7676012" y="2727298"/>
            <a:ext cx="1921401" cy="2565641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6710077" y="961685"/>
            <a:ext cx="1406426" cy="935599"/>
            <a:chOff x="238125" y="2409350"/>
            <a:chExt cx="760575" cy="414000"/>
          </a:xfrm>
        </p:grpSpPr>
        <p:sp>
          <p:nvSpPr>
            <p:cNvPr id="153" name="Google Shape;153;p21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6378498" y="2386233"/>
            <a:ext cx="1147199" cy="637372"/>
            <a:chOff x="315275" y="3124950"/>
            <a:chExt cx="658175" cy="365675"/>
          </a:xfrm>
        </p:grpSpPr>
        <p:sp>
          <p:nvSpPr>
            <p:cNvPr id="166" name="Google Shape;166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 flipH="1">
            <a:off x="6333398" y="714161"/>
            <a:ext cx="608779" cy="413322"/>
            <a:chOff x="315275" y="3124950"/>
            <a:chExt cx="658175" cy="365675"/>
          </a:xfrm>
        </p:grpSpPr>
        <p:sp>
          <p:nvSpPr>
            <p:cNvPr id="173" name="Google Shape;173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01;p23">
            <a:extLst>
              <a:ext uri="{FF2B5EF4-FFF2-40B4-BE49-F238E27FC236}">
                <a16:creationId xmlns:a16="http://schemas.microsoft.com/office/drawing/2014/main" id="{24A1E779-FAEE-2B00-6690-1760517A423F}"/>
              </a:ext>
            </a:extLst>
          </p:cNvPr>
          <p:cNvSpPr txBox="1">
            <a:spLocks/>
          </p:cNvSpPr>
          <p:nvPr/>
        </p:nvSpPr>
        <p:spPr>
          <a:xfrm>
            <a:off x="613924" y="533234"/>
            <a:ext cx="5162408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1800" dirty="0"/>
              <a:t>Model 1 – YOLOv3 for Pedestrian Detection </a:t>
            </a:r>
            <a:endParaRPr lang="en-US" sz="1400" dirty="0"/>
          </a:p>
        </p:txBody>
      </p:sp>
      <p:sp>
        <p:nvSpPr>
          <p:cNvPr id="4" name="Google Shape;184;p22">
            <a:extLst>
              <a:ext uri="{FF2B5EF4-FFF2-40B4-BE49-F238E27FC236}">
                <a16:creationId xmlns:a16="http://schemas.microsoft.com/office/drawing/2014/main" id="{071FC2A7-8EC5-BE3D-E3BB-B80608B7FD8B}"/>
              </a:ext>
            </a:extLst>
          </p:cNvPr>
          <p:cNvSpPr txBox="1">
            <a:spLocks/>
          </p:cNvSpPr>
          <p:nvPr/>
        </p:nvSpPr>
        <p:spPr>
          <a:xfrm>
            <a:off x="613924" y="85253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3600" b="1" dirty="0">
                <a:solidFill>
                  <a:schemeClr val="accent2">
                    <a:lumMod val="75000"/>
                  </a:schemeClr>
                </a:solidFill>
              </a:rPr>
              <a:t>03</a:t>
            </a:r>
          </a:p>
        </p:txBody>
      </p:sp>
      <p:sp>
        <p:nvSpPr>
          <p:cNvPr id="5" name="Google Shape;201;p23">
            <a:extLst>
              <a:ext uri="{FF2B5EF4-FFF2-40B4-BE49-F238E27FC236}">
                <a16:creationId xmlns:a16="http://schemas.microsoft.com/office/drawing/2014/main" id="{DC78297D-FA2F-C560-A63A-65C46D842FED}"/>
              </a:ext>
            </a:extLst>
          </p:cNvPr>
          <p:cNvSpPr txBox="1">
            <a:spLocks/>
          </p:cNvSpPr>
          <p:nvPr/>
        </p:nvSpPr>
        <p:spPr>
          <a:xfrm>
            <a:off x="715099" y="5853403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YOLOv3</a:t>
            </a:r>
            <a:endParaRPr lang="en-KW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184;p22">
            <a:extLst>
              <a:ext uri="{FF2B5EF4-FFF2-40B4-BE49-F238E27FC236}">
                <a16:creationId xmlns:a16="http://schemas.microsoft.com/office/drawing/2014/main" id="{BABCEF28-F3CB-AB4D-0FDA-0DB82E01EC34}"/>
              </a:ext>
            </a:extLst>
          </p:cNvPr>
          <p:cNvSpPr txBox="1">
            <a:spLocks/>
          </p:cNvSpPr>
          <p:nvPr/>
        </p:nvSpPr>
        <p:spPr>
          <a:xfrm>
            <a:off x="715099" y="5254225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B8D209-8BDC-297B-D129-D66BFAC93D7D}"/>
              </a:ext>
            </a:extLst>
          </p:cNvPr>
          <p:cNvSpPr txBox="1"/>
          <p:nvPr/>
        </p:nvSpPr>
        <p:spPr>
          <a:xfrm>
            <a:off x="502740" y="6606438"/>
            <a:ext cx="6574667" cy="2500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Function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Detects people in images/videos in real-time.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How it works:</a:t>
            </a:r>
            <a:endParaRPr lang="en-KW" sz="1800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Splits the image into a grid.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Each part looks for people and draws a box.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Removes duplicate boxes.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Gives fast results – perfect for live video.</a:t>
            </a:r>
          </a:p>
        </p:txBody>
      </p:sp>
      <p:sp>
        <p:nvSpPr>
          <p:cNvPr id="10" name="Google Shape;82;p21">
            <a:extLst>
              <a:ext uri="{FF2B5EF4-FFF2-40B4-BE49-F238E27FC236}">
                <a16:creationId xmlns:a16="http://schemas.microsoft.com/office/drawing/2014/main" id="{008A7095-DE64-FA6E-59EC-340C90C34CD2}"/>
              </a:ext>
            </a:extLst>
          </p:cNvPr>
          <p:cNvSpPr txBox="1">
            <a:spLocks/>
          </p:cNvSpPr>
          <p:nvPr/>
        </p:nvSpPr>
        <p:spPr>
          <a:xfrm>
            <a:off x="502740" y="5346696"/>
            <a:ext cx="4652400" cy="18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/>
              <a:t>How it Works?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92E628-64B5-374C-D0E3-80229E0012A6}"/>
              </a:ext>
            </a:extLst>
          </p:cNvPr>
          <p:cNvSpPr txBox="1"/>
          <p:nvPr/>
        </p:nvSpPr>
        <p:spPr>
          <a:xfrm>
            <a:off x="502740" y="1197012"/>
            <a:ext cx="716437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parajita" panose="020B0604020202020204" pitchFamily="34" charset="0"/>
              </a:rPr>
              <a:t>What is YOLOv3?</a:t>
            </a:r>
            <a:br>
              <a:rPr lang="en-KW" sz="24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parajita" panose="020B0604020202020204" pitchFamily="34" charset="0"/>
              </a:rPr>
            </a:b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 fast object detection model that finds people in images or videos in real-time.</a:t>
            </a:r>
            <a:endParaRPr lang="en-US" sz="2400" dirty="0"/>
          </a:p>
        </p:txBody>
      </p:sp>
      <p:pic>
        <p:nvPicPr>
          <p:cNvPr id="15" name="Picture 14" descr="A diagram of a network connection&#10;&#10;AI-generated content may be incorrect.">
            <a:extLst>
              <a:ext uri="{FF2B5EF4-FFF2-40B4-BE49-F238E27FC236}">
                <a16:creationId xmlns:a16="http://schemas.microsoft.com/office/drawing/2014/main" id="{9DAA07BE-6716-746F-5B19-EC6ACF644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99" y="2866459"/>
            <a:ext cx="5399326" cy="18121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880593-B75B-35AC-6F0D-CAF38B230524}"/>
              </a:ext>
            </a:extLst>
          </p:cNvPr>
          <p:cNvSpPr txBox="1"/>
          <p:nvPr/>
        </p:nvSpPr>
        <p:spPr>
          <a:xfrm>
            <a:off x="-6202880" y="1879692"/>
            <a:ext cx="6574667" cy="3340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Function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Detects people in images/videos in real-time.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How it works:</a:t>
            </a:r>
            <a:endParaRPr lang="en-KW" sz="1800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Splits the image into a grid.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Each part looks for people and draws a box.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Removes duplicate boxes.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Gives fast results – perfect for live video.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endParaRPr lang="en-GB" sz="1800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Click here to see how it works [</a:t>
            </a:r>
            <a:r>
              <a:rPr lang="en-GB" sz="1800" kern="1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</a:t>
            </a:r>
            <a:r>
              <a:rPr lang="en-GB" sz="18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]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1750C78F-C6F0-6F0A-E189-01371035A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32B958-1ED3-1D0A-845C-02B381296677}"/>
              </a:ext>
            </a:extLst>
          </p:cNvPr>
          <p:cNvSpPr txBox="1"/>
          <p:nvPr/>
        </p:nvSpPr>
        <p:spPr>
          <a:xfrm>
            <a:off x="502740" y="1879692"/>
            <a:ext cx="6574667" cy="3340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Function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Detects people in images/videos in real-time.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How it works:</a:t>
            </a:r>
            <a:endParaRPr lang="en-KW" sz="1800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Splits the image into a grid.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Each part looks for people and draws a box.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Removes duplicate boxes.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Gives fast results – perfect for live video.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endParaRPr lang="en-GB" sz="1800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Click here to see how it works [</a:t>
            </a:r>
            <a:r>
              <a:rPr lang="en-GB" sz="1800" kern="1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</a:t>
            </a:r>
            <a:r>
              <a:rPr lang="en-GB" sz="18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]</a:t>
            </a:r>
          </a:p>
        </p:txBody>
      </p:sp>
      <p:sp>
        <p:nvSpPr>
          <p:cNvPr id="82" name="Google Shape;82;p21">
            <a:extLst>
              <a:ext uri="{FF2B5EF4-FFF2-40B4-BE49-F238E27FC236}">
                <a16:creationId xmlns:a16="http://schemas.microsoft.com/office/drawing/2014/main" id="{6B98E49F-6218-FEA8-5475-31B1F876CB0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02740" y="6199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</a:t>
            </a:r>
            <a:r>
              <a:rPr lang="en-US" dirty="0"/>
              <a:t>o</a:t>
            </a:r>
            <a:r>
              <a:rPr lang="en" dirty="0"/>
              <a:t>w it Works?</a:t>
            </a:r>
            <a:endParaRPr dirty="0">
              <a:solidFill>
                <a:schemeClr val="accent3"/>
              </a:solidFill>
            </a:endParaRPr>
          </a:p>
        </p:txBody>
      </p:sp>
      <p:grpSp>
        <p:nvGrpSpPr>
          <p:cNvPr id="84" name="Google Shape;84;p21">
            <a:extLst>
              <a:ext uri="{FF2B5EF4-FFF2-40B4-BE49-F238E27FC236}">
                <a16:creationId xmlns:a16="http://schemas.microsoft.com/office/drawing/2014/main" id="{51C39C0A-1CF0-1790-054D-75EF733AA922}"/>
              </a:ext>
            </a:extLst>
          </p:cNvPr>
          <p:cNvGrpSpPr/>
          <p:nvPr/>
        </p:nvGrpSpPr>
        <p:grpSpPr>
          <a:xfrm>
            <a:off x="7676012" y="2727298"/>
            <a:ext cx="1921401" cy="2565641"/>
            <a:chOff x="6483100" y="2237750"/>
            <a:chExt cx="898250" cy="1146075"/>
          </a:xfrm>
        </p:grpSpPr>
        <p:sp>
          <p:nvSpPr>
            <p:cNvPr id="85" name="Google Shape;85;p21">
              <a:extLst>
                <a:ext uri="{FF2B5EF4-FFF2-40B4-BE49-F238E27FC236}">
                  <a16:creationId xmlns:a16="http://schemas.microsoft.com/office/drawing/2014/main" id="{C6FFD395-6703-BC6D-31D0-D0C61B29CEF0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>
              <a:extLst>
                <a:ext uri="{FF2B5EF4-FFF2-40B4-BE49-F238E27FC236}">
                  <a16:creationId xmlns:a16="http://schemas.microsoft.com/office/drawing/2014/main" id="{D36BCE9D-6C4F-2A66-049D-7FB36A40A74B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>
              <a:extLst>
                <a:ext uri="{FF2B5EF4-FFF2-40B4-BE49-F238E27FC236}">
                  <a16:creationId xmlns:a16="http://schemas.microsoft.com/office/drawing/2014/main" id="{05D8AF73-4848-9528-D6A9-DEFC936BDDCC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>
              <a:extLst>
                <a:ext uri="{FF2B5EF4-FFF2-40B4-BE49-F238E27FC236}">
                  <a16:creationId xmlns:a16="http://schemas.microsoft.com/office/drawing/2014/main" id="{F7BF3FA8-3818-34AF-E494-3452515C37AA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>
              <a:extLst>
                <a:ext uri="{FF2B5EF4-FFF2-40B4-BE49-F238E27FC236}">
                  <a16:creationId xmlns:a16="http://schemas.microsoft.com/office/drawing/2014/main" id="{2C353365-FD6D-43DF-C0DE-013AA666499A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>
              <a:extLst>
                <a:ext uri="{FF2B5EF4-FFF2-40B4-BE49-F238E27FC236}">
                  <a16:creationId xmlns:a16="http://schemas.microsoft.com/office/drawing/2014/main" id="{F87D1820-7A14-07B8-CFD5-D1AF57884498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>
              <a:extLst>
                <a:ext uri="{FF2B5EF4-FFF2-40B4-BE49-F238E27FC236}">
                  <a16:creationId xmlns:a16="http://schemas.microsoft.com/office/drawing/2014/main" id="{CB1973DC-C6EB-D0E6-573B-355442DC78AA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>
              <a:extLst>
                <a:ext uri="{FF2B5EF4-FFF2-40B4-BE49-F238E27FC236}">
                  <a16:creationId xmlns:a16="http://schemas.microsoft.com/office/drawing/2014/main" id="{F1876769-0E59-C6EC-1B88-69256376C154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>
              <a:extLst>
                <a:ext uri="{FF2B5EF4-FFF2-40B4-BE49-F238E27FC236}">
                  <a16:creationId xmlns:a16="http://schemas.microsoft.com/office/drawing/2014/main" id="{E318A4E8-2ECE-E269-F0C4-4F78AA96B5A8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>
              <a:extLst>
                <a:ext uri="{FF2B5EF4-FFF2-40B4-BE49-F238E27FC236}">
                  <a16:creationId xmlns:a16="http://schemas.microsoft.com/office/drawing/2014/main" id="{50FF4E51-9FBE-696D-7526-03C7F1D13A0A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>
              <a:extLst>
                <a:ext uri="{FF2B5EF4-FFF2-40B4-BE49-F238E27FC236}">
                  <a16:creationId xmlns:a16="http://schemas.microsoft.com/office/drawing/2014/main" id="{9D5E967A-B8C8-4A2B-AD12-22897524F640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>
              <a:extLst>
                <a:ext uri="{FF2B5EF4-FFF2-40B4-BE49-F238E27FC236}">
                  <a16:creationId xmlns:a16="http://schemas.microsoft.com/office/drawing/2014/main" id="{2CDCFF2F-A3AF-6707-59EA-EC7429A27C86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>
              <a:extLst>
                <a:ext uri="{FF2B5EF4-FFF2-40B4-BE49-F238E27FC236}">
                  <a16:creationId xmlns:a16="http://schemas.microsoft.com/office/drawing/2014/main" id="{ABAEA6AB-CE20-7E65-88D4-4EAEAFBAE120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>
              <a:extLst>
                <a:ext uri="{FF2B5EF4-FFF2-40B4-BE49-F238E27FC236}">
                  <a16:creationId xmlns:a16="http://schemas.microsoft.com/office/drawing/2014/main" id="{48A52902-F7E3-8FF1-829F-A2AD9A90F749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>
              <a:extLst>
                <a:ext uri="{FF2B5EF4-FFF2-40B4-BE49-F238E27FC236}">
                  <a16:creationId xmlns:a16="http://schemas.microsoft.com/office/drawing/2014/main" id="{46D0A1E7-B1E5-D141-460D-23DCA7C05590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>
              <a:extLst>
                <a:ext uri="{FF2B5EF4-FFF2-40B4-BE49-F238E27FC236}">
                  <a16:creationId xmlns:a16="http://schemas.microsoft.com/office/drawing/2014/main" id="{603059FF-5ABE-B077-560E-2558AA85B5FA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>
              <a:extLst>
                <a:ext uri="{FF2B5EF4-FFF2-40B4-BE49-F238E27FC236}">
                  <a16:creationId xmlns:a16="http://schemas.microsoft.com/office/drawing/2014/main" id="{9BBD3A5E-CD72-F7EA-7CAE-CE38D39D5654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>
              <a:extLst>
                <a:ext uri="{FF2B5EF4-FFF2-40B4-BE49-F238E27FC236}">
                  <a16:creationId xmlns:a16="http://schemas.microsoft.com/office/drawing/2014/main" id="{00823BCE-644B-73C6-4B73-342B457CFF7F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>
              <a:extLst>
                <a:ext uri="{FF2B5EF4-FFF2-40B4-BE49-F238E27FC236}">
                  <a16:creationId xmlns:a16="http://schemas.microsoft.com/office/drawing/2014/main" id="{BBD30246-3200-F2C6-7654-6FD356E0A23C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>
              <a:extLst>
                <a:ext uri="{FF2B5EF4-FFF2-40B4-BE49-F238E27FC236}">
                  <a16:creationId xmlns:a16="http://schemas.microsoft.com/office/drawing/2014/main" id="{6E56E061-7322-43E0-B99A-81F905B63A80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>
              <a:extLst>
                <a:ext uri="{FF2B5EF4-FFF2-40B4-BE49-F238E27FC236}">
                  <a16:creationId xmlns:a16="http://schemas.microsoft.com/office/drawing/2014/main" id="{664CFEA5-E603-0F81-C136-8DB8CE55BAAC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>
              <a:extLst>
                <a:ext uri="{FF2B5EF4-FFF2-40B4-BE49-F238E27FC236}">
                  <a16:creationId xmlns:a16="http://schemas.microsoft.com/office/drawing/2014/main" id="{9967DE68-4C8A-8D2C-04D4-10CF50874824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>
              <a:extLst>
                <a:ext uri="{FF2B5EF4-FFF2-40B4-BE49-F238E27FC236}">
                  <a16:creationId xmlns:a16="http://schemas.microsoft.com/office/drawing/2014/main" id="{FDE4B0CC-E7ED-8EF1-1C0D-267A17162768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>
              <a:extLst>
                <a:ext uri="{FF2B5EF4-FFF2-40B4-BE49-F238E27FC236}">
                  <a16:creationId xmlns:a16="http://schemas.microsoft.com/office/drawing/2014/main" id="{62DEA923-9524-5A7A-5AE9-FA0E398A4A14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>
              <a:extLst>
                <a:ext uri="{FF2B5EF4-FFF2-40B4-BE49-F238E27FC236}">
                  <a16:creationId xmlns:a16="http://schemas.microsoft.com/office/drawing/2014/main" id="{D8E975F9-9D0A-E745-D583-BD767CDF5DE8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>
              <a:extLst>
                <a:ext uri="{FF2B5EF4-FFF2-40B4-BE49-F238E27FC236}">
                  <a16:creationId xmlns:a16="http://schemas.microsoft.com/office/drawing/2014/main" id="{7EE0E752-D296-1A56-7630-0506548C452F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>
              <a:extLst>
                <a:ext uri="{FF2B5EF4-FFF2-40B4-BE49-F238E27FC236}">
                  <a16:creationId xmlns:a16="http://schemas.microsoft.com/office/drawing/2014/main" id="{C42CD486-DA25-FB76-88B4-2F51E1F3B7BA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>
              <a:extLst>
                <a:ext uri="{FF2B5EF4-FFF2-40B4-BE49-F238E27FC236}">
                  <a16:creationId xmlns:a16="http://schemas.microsoft.com/office/drawing/2014/main" id="{2E4CAF07-9190-2271-9ABC-699712228522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>
              <a:extLst>
                <a:ext uri="{FF2B5EF4-FFF2-40B4-BE49-F238E27FC236}">
                  <a16:creationId xmlns:a16="http://schemas.microsoft.com/office/drawing/2014/main" id="{2100CC02-EE49-F7B5-6089-E53CD2AC462E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>
              <a:extLst>
                <a:ext uri="{FF2B5EF4-FFF2-40B4-BE49-F238E27FC236}">
                  <a16:creationId xmlns:a16="http://schemas.microsoft.com/office/drawing/2014/main" id="{32C20A28-2F2A-86E6-8BD8-C95FA0D0CCF9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>
              <a:extLst>
                <a:ext uri="{FF2B5EF4-FFF2-40B4-BE49-F238E27FC236}">
                  <a16:creationId xmlns:a16="http://schemas.microsoft.com/office/drawing/2014/main" id="{6C489585-2498-B25D-BF9D-9DF61EFDCC3D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>
              <a:extLst>
                <a:ext uri="{FF2B5EF4-FFF2-40B4-BE49-F238E27FC236}">
                  <a16:creationId xmlns:a16="http://schemas.microsoft.com/office/drawing/2014/main" id="{A6FE844E-0F72-2D94-8048-02CD2085A7BE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>
              <a:extLst>
                <a:ext uri="{FF2B5EF4-FFF2-40B4-BE49-F238E27FC236}">
                  <a16:creationId xmlns:a16="http://schemas.microsoft.com/office/drawing/2014/main" id="{998E33FA-324E-E4EF-FCAB-53EAD933B412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>
              <a:extLst>
                <a:ext uri="{FF2B5EF4-FFF2-40B4-BE49-F238E27FC236}">
                  <a16:creationId xmlns:a16="http://schemas.microsoft.com/office/drawing/2014/main" id="{FCBD66CF-112E-0BC2-B6CC-AFE0EC93C4B9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>
              <a:extLst>
                <a:ext uri="{FF2B5EF4-FFF2-40B4-BE49-F238E27FC236}">
                  <a16:creationId xmlns:a16="http://schemas.microsoft.com/office/drawing/2014/main" id="{3EFAB507-767F-1623-E277-5ABC037336A8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>
              <a:extLst>
                <a:ext uri="{FF2B5EF4-FFF2-40B4-BE49-F238E27FC236}">
                  <a16:creationId xmlns:a16="http://schemas.microsoft.com/office/drawing/2014/main" id="{0BC71651-8565-7E02-F06F-7C54AE46DE44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>
              <a:extLst>
                <a:ext uri="{FF2B5EF4-FFF2-40B4-BE49-F238E27FC236}">
                  <a16:creationId xmlns:a16="http://schemas.microsoft.com/office/drawing/2014/main" id="{6F1DBC53-D0F2-9B98-349F-56DCE0C74664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>
              <a:extLst>
                <a:ext uri="{FF2B5EF4-FFF2-40B4-BE49-F238E27FC236}">
                  <a16:creationId xmlns:a16="http://schemas.microsoft.com/office/drawing/2014/main" id="{32561BAE-267D-CADC-CB30-116A1CD2F16B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>
              <a:extLst>
                <a:ext uri="{FF2B5EF4-FFF2-40B4-BE49-F238E27FC236}">
                  <a16:creationId xmlns:a16="http://schemas.microsoft.com/office/drawing/2014/main" id="{33C62778-554A-376C-A7B0-2464FB4FE875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>
              <a:extLst>
                <a:ext uri="{FF2B5EF4-FFF2-40B4-BE49-F238E27FC236}">
                  <a16:creationId xmlns:a16="http://schemas.microsoft.com/office/drawing/2014/main" id="{3988ADD7-C234-694C-DFD2-8E5443B256A1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>
              <a:extLst>
                <a:ext uri="{FF2B5EF4-FFF2-40B4-BE49-F238E27FC236}">
                  <a16:creationId xmlns:a16="http://schemas.microsoft.com/office/drawing/2014/main" id="{DAF97012-4F65-7390-7FB4-654F0BB16339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>
              <a:extLst>
                <a:ext uri="{FF2B5EF4-FFF2-40B4-BE49-F238E27FC236}">
                  <a16:creationId xmlns:a16="http://schemas.microsoft.com/office/drawing/2014/main" id="{49B7322E-89EF-3F15-4183-AF7A72A7F1CB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>
              <a:extLst>
                <a:ext uri="{FF2B5EF4-FFF2-40B4-BE49-F238E27FC236}">
                  <a16:creationId xmlns:a16="http://schemas.microsoft.com/office/drawing/2014/main" id="{F6F7D796-BFEF-FA3B-9E57-49060358E148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>
              <a:extLst>
                <a:ext uri="{FF2B5EF4-FFF2-40B4-BE49-F238E27FC236}">
                  <a16:creationId xmlns:a16="http://schemas.microsoft.com/office/drawing/2014/main" id="{DCB27A7D-239C-A0D4-5467-8A00249BCDCE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>
              <a:extLst>
                <a:ext uri="{FF2B5EF4-FFF2-40B4-BE49-F238E27FC236}">
                  <a16:creationId xmlns:a16="http://schemas.microsoft.com/office/drawing/2014/main" id="{411F5B1A-5F1D-5C47-1BC0-4C5479572C30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>
              <a:extLst>
                <a:ext uri="{FF2B5EF4-FFF2-40B4-BE49-F238E27FC236}">
                  <a16:creationId xmlns:a16="http://schemas.microsoft.com/office/drawing/2014/main" id="{6028C706-2682-ACCE-5365-BB1716CF52D3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>
              <a:extLst>
                <a:ext uri="{FF2B5EF4-FFF2-40B4-BE49-F238E27FC236}">
                  <a16:creationId xmlns:a16="http://schemas.microsoft.com/office/drawing/2014/main" id="{099ED04B-7C2C-ED1E-1C12-DBB0A52658AF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>
              <a:extLst>
                <a:ext uri="{FF2B5EF4-FFF2-40B4-BE49-F238E27FC236}">
                  <a16:creationId xmlns:a16="http://schemas.microsoft.com/office/drawing/2014/main" id="{ED015568-CCAD-82D6-E918-FCDC400692C9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>
              <a:extLst>
                <a:ext uri="{FF2B5EF4-FFF2-40B4-BE49-F238E27FC236}">
                  <a16:creationId xmlns:a16="http://schemas.microsoft.com/office/drawing/2014/main" id="{EF678BDA-0436-1D68-67A8-4C01F74A8050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>
              <a:extLst>
                <a:ext uri="{FF2B5EF4-FFF2-40B4-BE49-F238E27FC236}">
                  <a16:creationId xmlns:a16="http://schemas.microsoft.com/office/drawing/2014/main" id="{E5FCEFDB-6B76-4102-B9A0-ECB58B3D6DE6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>
              <a:extLst>
                <a:ext uri="{FF2B5EF4-FFF2-40B4-BE49-F238E27FC236}">
                  <a16:creationId xmlns:a16="http://schemas.microsoft.com/office/drawing/2014/main" id="{2F47AE53-522F-EA34-88BA-6F31C192D8DB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>
              <a:extLst>
                <a:ext uri="{FF2B5EF4-FFF2-40B4-BE49-F238E27FC236}">
                  <a16:creationId xmlns:a16="http://schemas.microsoft.com/office/drawing/2014/main" id="{9A302B34-FBC1-BABA-DE7E-CB08A6FB71A1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>
              <a:extLst>
                <a:ext uri="{FF2B5EF4-FFF2-40B4-BE49-F238E27FC236}">
                  <a16:creationId xmlns:a16="http://schemas.microsoft.com/office/drawing/2014/main" id="{A9F379D2-7AE2-E3B8-30A9-ADD3003D0954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>
              <a:extLst>
                <a:ext uri="{FF2B5EF4-FFF2-40B4-BE49-F238E27FC236}">
                  <a16:creationId xmlns:a16="http://schemas.microsoft.com/office/drawing/2014/main" id="{6C02D898-D1F2-E70E-D32B-2FACFC09568F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>
              <a:extLst>
                <a:ext uri="{FF2B5EF4-FFF2-40B4-BE49-F238E27FC236}">
                  <a16:creationId xmlns:a16="http://schemas.microsoft.com/office/drawing/2014/main" id="{7AE255BD-2B9B-F37A-0C8F-04403BEB33F9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>
              <a:extLst>
                <a:ext uri="{FF2B5EF4-FFF2-40B4-BE49-F238E27FC236}">
                  <a16:creationId xmlns:a16="http://schemas.microsoft.com/office/drawing/2014/main" id="{4AA9A66A-1076-CCDF-C3F1-4A217D688DA5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>
              <a:extLst>
                <a:ext uri="{FF2B5EF4-FFF2-40B4-BE49-F238E27FC236}">
                  <a16:creationId xmlns:a16="http://schemas.microsoft.com/office/drawing/2014/main" id="{018D02F6-3CBE-792D-1F09-1C20E31383F7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>
              <a:extLst>
                <a:ext uri="{FF2B5EF4-FFF2-40B4-BE49-F238E27FC236}">
                  <a16:creationId xmlns:a16="http://schemas.microsoft.com/office/drawing/2014/main" id="{5479AF07-27FF-CB7E-8C18-E595140E9BC5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>
              <a:extLst>
                <a:ext uri="{FF2B5EF4-FFF2-40B4-BE49-F238E27FC236}">
                  <a16:creationId xmlns:a16="http://schemas.microsoft.com/office/drawing/2014/main" id="{8ED2DA3F-DEE4-0E33-BA1D-04BC9E655266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>
              <a:extLst>
                <a:ext uri="{FF2B5EF4-FFF2-40B4-BE49-F238E27FC236}">
                  <a16:creationId xmlns:a16="http://schemas.microsoft.com/office/drawing/2014/main" id="{F3868EFB-B137-9CB7-B613-6841DB11EED5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>
              <a:extLst>
                <a:ext uri="{FF2B5EF4-FFF2-40B4-BE49-F238E27FC236}">
                  <a16:creationId xmlns:a16="http://schemas.microsoft.com/office/drawing/2014/main" id="{19CC562C-7F1A-5742-7F51-1D88F6309802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>
              <a:extLst>
                <a:ext uri="{FF2B5EF4-FFF2-40B4-BE49-F238E27FC236}">
                  <a16:creationId xmlns:a16="http://schemas.microsoft.com/office/drawing/2014/main" id="{FEDA70F3-98AD-810C-5BBC-85758614F879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>
              <a:extLst>
                <a:ext uri="{FF2B5EF4-FFF2-40B4-BE49-F238E27FC236}">
                  <a16:creationId xmlns:a16="http://schemas.microsoft.com/office/drawing/2014/main" id="{339AA452-70C2-96DE-6883-E2458BE90683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>
              <a:extLst>
                <a:ext uri="{FF2B5EF4-FFF2-40B4-BE49-F238E27FC236}">
                  <a16:creationId xmlns:a16="http://schemas.microsoft.com/office/drawing/2014/main" id="{8BE11285-B897-6EE3-3612-A4381C61337A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>
              <a:extLst>
                <a:ext uri="{FF2B5EF4-FFF2-40B4-BE49-F238E27FC236}">
                  <a16:creationId xmlns:a16="http://schemas.microsoft.com/office/drawing/2014/main" id="{6CE10B9B-7A05-337D-4B0B-9DBA477550EE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>
              <a:extLst>
                <a:ext uri="{FF2B5EF4-FFF2-40B4-BE49-F238E27FC236}">
                  <a16:creationId xmlns:a16="http://schemas.microsoft.com/office/drawing/2014/main" id="{BE393BFB-2C96-5065-8BEE-A323AD625B9C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>
              <a:extLst>
                <a:ext uri="{FF2B5EF4-FFF2-40B4-BE49-F238E27FC236}">
                  <a16:creationId xmlns:a16="http://schemas.microsoft.com/office/drawing/2014/main" id="{B88D62EC-63A8-4557-8A07-95083C988F19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>
            <a:extLst>
              <a:ext uri="{FF2B5EF4-FFF2-40B4-BE49-F238E27FC236}">
                <a16:creationId xmlns:a16="http://schemas.microsoft.com/office/drawing/2014/main" id="{1DB0D358-548E-7397-3C7A-D6024EA1D40B}"/>
              </a:ext>
            </a:extLst>
          </p:cNvPr>
          <p:cNvGrpSpPr/>
          <p:nvPr/>
        </p:nvGrpSpPr>
        <p:grpSpPr>
          <a:xfrm>
            <a:off x="6710077" y="961685"/>
            <a:ext cx="1406426" cy="935599"/>
            <a:chOff x="238125" y="2409350"/>
            <a:chExt cx="760575" cy="414000"/>
          </a:xfrm>
        </p:grpSpPr>
        <p:sp>
          <p:nvSpPr>
            <p:cNvPr id="153" name="Google Shape;153;p21">
              <a:extLst>
                <a:ext uri="{FF2B5EF4-FFF2-40B4-BE49-F238E27FC236}">
                  <a16:creationId xmlns:a16="http://schemas.microsoft.com/office/drawing/2014/main" id="{837F28EA-E97D-FD29-081F-525F8377CABE}"/>
                </a:ext>
              </a:extLst>
            </p:cNvPr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>
              <a:extLst>
                <a:ext uri="{FF2B5EF4-FFF2-40B4-BE49-F238E27FC236}">
                  <a16:creationId xmlns:a16="http://schemas.microsoft.com/office/drawing/2014/main" id="{D06FE427-A0CC-304D-6984-046FB82CC3CA}"/>
                </a:ext>
              </a:extLst>
            </p:cNvPr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>
              <a:extLst>
                <a:ext uri="{FF2B5EF4-FFF2-40B4-BE49-F238E27FC236}">
                  <a16:creationId xmlns:a16="http://schemas.microsoft.com/office/drawing/2014/main" id="{7CA8AE0B-8DD7-63BC-9B6E-60DB700D922F}"/>
                </a:ext>
              </a:extLst>
            </p:cNvPr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>
              <a:extLst>
                <a:ext uri="{FF2B5EF4-FFF2-40B4-BE49-F238E27FC236}">
                  <a16:creationId xmlns:a16="http://schemas.microsoft.com/office/drawing/2014/main" id="{DEE1328D-A4B9-75ED-40EB-264B58F0829B}"/>
                </a:ext>
              </a:extLst>
            </p:cNvPr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>
              <a:extLst>
                <a:ext uri="{FF2B5EF4-FFF2-40B4-BE49-F238E27FC236}">
                  <a16:creationId xmlns:a16="http://schemas.microsoft.com/office/drawing/2014/main" id="{03B9AB85-EF1B-2A3D-0846-26123FCFD158}"/>
                </a:ext>
              </a:extLst>
            </p:cNvPr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>
              <a:extLst>
                <a:ext uri="{FF2B5EF4-FFF2-40B4-BE49-F238E27FC236}">
                  <a16:creationId xmlns:a16="http://schemas.microsoft.com/office/drawing/2014/main" id="{5A01792B-2310-51E8-7424-02EEE3D8375B}"/>
                </a:ext>
              </a:extLst>
            </p:cNvPr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>
              <a:extLst>
                <a:ext uri="{FF2B5EF4-FFF2-40B4-BE49-F238E27FC236}">
                  <a16:creationId xmlns:a16="http://schemas.microsoft.com/office/drawing/2014/main" id="{A36EA4E9-C3AC-D148-BC1A-761E73DC8CE4}"/>
                </a:ext>
              </a:extLst>
            </p:cNvPr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>
              <a:extLst>
                <a:ext uri="{FF2B5EF4-FFF2-40B4-BE49-F238E27FC236}">
                  <a16:creationId xmlns:a16="http://schemas.microsoft.com/office/drawing/2014/main" id="{3584633A-034C-1116-DCD7-53E990F1B341}"/>
                </a:ext>
              </a:extLst>
            </p:cNvPr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>
              <a:extLst>
                <a:ext uri="{FF2B5EF4-FFF2-40B4-BE49-F238E27FC236}">
                  <a16:creationId xmlns:a16="http://schemas.microsoft.com/office/drawing/2014/main" id="{FF9780F9-0333-01AE-BF51-09B5588DD955}"/>
                </a:ext>
              </a:extLst>
            </p:cNvPr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>
              <a:extLst>
                <a:ext uri="{FF2B5EF4-FFF2-40B4-BE49-F238E27FC236}">
                  <a16:creationId xmlns:a16="http://schemas.microsoft.com/office/drawing/2014/main" id="{7A5781E2-A5E8-883C-15F5-C174EF061AA6}"/>
                </a:ext>
              </a:extLst>
            </p:cNvPr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>
              <a:extLst>
                <a:ext uri="{FF2B5EF4-FFF2-40B4-BE49-F238E27FC236}">
                  <a16:creationId xmlns:a16="http://schemas.microsoft.com/office/drawing/2014/main" id="{213D087F-9605-C6FE-0243-F86488AE233A}"/>
                </a:ext>
              </a:extLst>
            </p:cNvPr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>
              <a:extLst>
                <a:ext uri="{FF2B5EF4-FFF2-40B4-BE49-F238E27FC236}">
                  <a16:creationId xmlns:a16="http://schemas.microsoft.com/office/drawing/2014/main" id="{C43C5BEE-AB79-B97C-6084-7413A200B620}"/>
                </a:ext>
              </a:extLst>
            </p:cNvPr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>
            <a:extLst>
              <a:ext uri="{FF2B5EF4-FFF2-40B4-BE49-F238E27FC236}">
                <a16:creationId xmlns:a16="http://schemas.microsoft.com/office/drawing/2014/main" id="{6EAB8C5A-2037-1970-9875-1CA94997BE24}"/>
              </a:ext>
            </a:extLst>
          </p:cNvPr>
          <p:cNvGrpSpPr/>
          <p:nvPr/>
        </p:nvGrpSpPr>
        <p:grpSpPr>
          <a:xfrm>
            <a:off x="6317742" y="2253064"/>
            <a:ext cx="1147199" cy="637372"/>
            <a:chOff x="315275" y="3124950"/>
            <a:chExt cx="658175" cy="365675"/>
          </a:xfrm>
        </p:grpSpPr>
        <p:sp>
          <p:nvSpPr>
            <p:cNvPr id="166" name="Google Shape;166;p21">
              <a:extLst>
                <a:ext uri="{FF2B5EF4-FFF2-40B4-BE49-F238E27FC236}">
                  <a16:creationId xmlns:a16="http://schemas.microsoft.com/office/drawing/2014/main" id="{7E61F64B-05CA-2C1A-F079-760A5AECEB9B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>
              <a:extLst>
                <a:ext uri="{FF2B5EF4-FFF2-40B4-BE49-F238E27FC236}">
                  <a16:creationId xmlns:a16="http://schemas.microsoft.com/office/drawing/2014/main" id="{E43AD9D9-1405-A15A-ACA4-63C8A9AAE228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>
              <a:extLst>
                <a:ext uri="{FF2B5EF4-FFF2-40B4-BE49-F238E27FC236}">
                  <a16:creationId xmlns:a16="http://schemas.microsoft.com/office/drawing/2014/main" id="{88B72466-8AF4-DAFD-DA97-E8B8435A25F7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>
              <a:extLst>
                <a:ext uri="{FF2B5EF4-FFF2-40B4-BE49-F238E27FC236}">
                  <a16:creationId xmlns:a16="http://schemas.microsoft.com/office/drawing/2014/main" id="{572CDA75-6C8C-4253-064C-B2E89DE3E184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>
              <a:extLst>
                <a:ext uri="{FF2B5EF4-FFF2-40B4-BE49-F238E27FC236}">
                  <a16:creationId xmlns:a16="http://schemas.microsoft.com/office/drawing/2014/main" id="{B0C1D145-B0D1-603F-2778-DECF717BF984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>
              <a:extLst>
                <a:ext uri="{FF2B5EF4-FFF2-40B4-BE49-F238E27FC236}">
                  <a16:creationId xmlns:a16="http://schemas.microsoft.com/office/drawing/2014/main" id="{8B8E27CB-6556-137A-F73F-BF515F5878F4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>
            <a:extLst>
              <a:ext uri="{FF2B5EF4-FFF2-40B4-BE49-F238E27FC236}">
                <a16:creationId xmlns:a16="http://schemas.microsoft.com/office/drawing/2014/main" id="{62FE2C42-A714-8B8C-B742-1F43555C67A4}"/>
              </a:ext>
            </a:extLst>
          </p:cNvPr>
          <p:cNvGrpSpPr/>
          <p:nvPr/>
        </p:nvGrpSpPr>
        <p:grpSpPr>
          <a:xfrm flipH="1">
            <a:off x="6333398" y="714161"/>
            <a:ext cx="608779" cy="413322"/>
            <a:chOff x="315275" y="3124950"/>
            <a:chExt cx="658175" cy="365675"/>
          </a:xfrm>
        </p:grpSpPr>
        <p:sp>
          <p:nvSpPr>
            <p:cNvPr id="173" name="Google Shape;173;p21">
              <a:extLst>
                <a:ext uri="{FF2B5EF4-FFF2-40B4-BE49-F238E27FC236}">
                  <a16:creationId xmlns:a16="http://schemas.microsoft.com/office/drawing/2014/main" id="{4D17064A-1948-9308-F9BC-6E9D5C11D883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>
              <a:extLst>
                <a:ext uri="{FF2B5EF4-FFF2-40B4-BE49-F238E27FC236}">
                  <a16:creationId xmlns:a16="http://schemas.microsoft.com/office/drawing/2014/main" id="{D1E8D832-90E5-3A66-DA89-B4E3D805655A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>
              <a:extLst>
                <a:ext uri="{FF2B5EF4-FFF2-40B4-BE49-F238E27FC236}">
                  <a16:creationId xmlns:a16="http://schemas.microsoft.com/office/drawing/2014/main" id="{B6EDD8C3-D9C9-AFAF-48DF-30BD54C17756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>
              <a:extLst>
                <a:ext uri="{FF2B5EF4-FFF2-40B4-BE49-F238E27FC236}">
                  <a16:creationId xmlns:a16="http://schemas.microsoft.com/office/drawing/2014/main" id="{92DA6BB5-B5B7-01F3-A1F5-6CD5ADCA9121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>
              <a:extLst>
                <a:ext uri="{FF2B5EF4-FFF2-40B4-BE49-F238E27FC236}">
                  <a16:creationId xmlns:a16="http://schemas.microsoft.com/office/drawing/2014/main" id="{F807103B-EB1E-7AA1-BD11-2F4284CED4F5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>
              <a:extLst>
                <a:ext uri="{FF2B5EF4-FFF2-40B4-BE49-F238E27FC236}">
                  <a16:creationId xmlns:a16="http://schemas.microsoft.com/office/drawing/2014/main" id="{AA8C7CF7-54AA-5C0A-7920-3C1A6C0E662B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01;p23">
            <a:extLst>
              <a:ext uri="{FF2B5EF4-FFF2-40B4-BE49-F238E27FC236}">
                <a16:creationId xmlns:a16="http://schemas.microsoft.com/office/drawing/2014/main" id="{089F2968-A30D-B525-DFBB-CC3A691536D1}"/>
              </a:ext>
            </a:extLst>
          </p:cNvPr>
          <p:cNvSpPr txBox="1">
            <a:spLocks/>
          </p:cNvSpPr>
          <p:nvPr/>
        </p:nvSpPr>
        <p:spPr>
          <a:xfrm>
            <a:off x="613924" y="533234"/>
            <a:ext cx="5162408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1800" dirty="0"/>
              <a:t>Model 1 – YOLOv3 for Pedestrian Detection </a:t>
            </a:r>
            <a:endParaRPr lang="en-US" sz="1400" dirty="0"/>
          </a:p>
        </p:txBody>
      </p:sp>
      <p:sp>
        <p:nvSpPr>
          <p:cNvPr id="4" name="Google Shape;184;p22">
            <a:extLst>
              <a:ext uri="{FF2B5EF4-FFF2-40B4-BE49-F238E27FC236}">
                <a16:creationId xmlns:a16="http://schemas.microsoft.com/office/drawing/2014/main" id="{F157E422-852E-2DB5-AC35-5820F4CC55AE}"/>
              </a:ext>
            </a:extLst>
          </p:cNvPr>
          <p:cNvSpPr txBox="1">
            <a:spLocks/>
          </p:cNvSpPr>
          <p:nvPr/>
        </p:nvSpPr>
        <p:spPr>
          <a:xfrm>
            <a:off x="613924" y="85253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3600" b="1" dirty="0">
                <a:solidFill>
                  <a:schemeClr val="accent2">
                    <a:lumMod val="75000"/>
                  </a:schemeClr>
                </a:solidFill>
              </a:rPr>
              <a:t>03</a:t>
            </a:r>
          </a:p>
        </p:txBody>
      </p:sp>
      <p:sp>
        <p:nvSpPr>
          <p:cNvPr id="5" name="Google Shape;201;p23">
            <a:extLst>
              <a:ext uri="{FF2B5EF4-FFF2-40B4-BE49-F238E27FC236}">
                <a16:creationId xmlns:a16="http://schemas.microsoft.com/office/drawing/2014/main" id="{E27C8BAC-B1B5-D455-080B-7936E2E0B5C2}"/>
              </a:ext>
            </a:extLst>
          </p:cNvPr>
          <p:cNvSpPr txBox="1">
            <a:spLocks/>
          </p:cNvSpPr>
          <p:nvPr/>
        </p:nvSpPr>
        <p:spPr>
          <a:xfrm>
            <a:off x="715099" y="5853403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YOLOv3</a:t>
            </a:r>
            <a:endParaRPr lang="en-KW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184;p22">
            <a:extLst>
              <a:ext uri="{FF2B5EF4-FFF2-40B4-BE49-F238E27FC236}">
                <a16:creationId xmlns:a16="http://schemas.microsoft.com/office/drawing/2014/main" id="{D7E38075-8C57-6F79-F299-FDB86B0B992B}"/>
              </a:ext>
            </a:extLst>
          </p:cNvPr>
          <p:cNvSpPr txBox="1">
            <a:spLocks/>
          </p:cNvSpPr>
          <p:nvPr/>
        </p:nvSpPr>
        <p:spPr>
          <a:xfrm>
            <a:off x="715099" y="5254225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A25173-8638-243D-F9E3-DDD6226FF53F}"/>
              </a:ext>
            </a:extLst>
          </p:cNvPr>
          <p:cNvSpPr txBox="1"/>
          <p:nvPr/>
        </p:nvSpPr>
        <p:spPr>
          <a:xfrm>
            <a:off x="613924" y="5459629"/>
            <a:ext cx="7186138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Why YOLOv3?</a:t>
            </a:r>
            <a:endParaRPr lang="en-KW" sz="3600" b="1" dirty="0">
              <a:solidFill>
                <a:schemeClr val="tx2">
                  <a:lumMod val="25000"/>
                </a:schemeClr>
              </a:solidFill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457200" lvl="4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Real-time performance.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457200" lvl="4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Accurate in crowded areas.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457200" lvl="4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Easy to run with open-source code.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516B9-BE95-036F-EDFD-75D9AC222E57}"/>
              </a:ext>
            </a:extLst>
          </p:cNvPr>
          <p:cNvSpPr txBox="1"/>
          <p:nvPr/>
        </p:nvSpPr>
        <p:spPr>
          <a:xfrm>
            <a:off x="432184" y="5468951"/>
            <a:ext cx="6715778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parajita" panose="020B0604020202020204" pitchFamily="34" charset="0"/>
              </a:rPr>
              <a:t>What is YOLOv3?</a:t>
            </a:r>
            <a:br>
              <a:rPr lang="en-KW" sz="32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parajita" panose="020B0604020202020204" pitchFamily="34" charset="0"/>
              </a:rPr>
            </a:br>
            <a:r>
              <a:rPr lang="en-US" sz="32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 fast object detection model that finds people in images or videos in real-time.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94533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C157EB97-5A36-5232-52EA-4A6E9C752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>
            <a:extLst>
              <a:ext uri="{FF2B5EF4-FFF2-40B4-BE49-F238E27FC236}">
                <a16:creationId xmlns:a16="http://schemas.microsoft.com/office/drawing/2014/main" id="{505786D1-C766-73B6-57C6-5CD9E0AA35A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-6615515" y="6199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</a:t>
            </a:r>
            <a:r>
              <a:rPr lang="en-US" dirty="0"/>
              <a:t>o</a:t>
            </a:r>
            <a:r>
              <a:rPr lang="en" dirty="0"/>
              <a:t>w it Works?</a:t>
            </a:r>
            <a:endParaRPr dirty="0">
              <a:solidFill>
                <a:schemeClr val="accent3"/>
              </a:solidFill>
            </a:endParaRPr>
          </a:p>
        </p:txBody>
      </p:sp>
      <p:grpSp>
        <p:nvGrpSpPr>
          <p:cNvPr id="84" name="Google Shape;84;p21">
            <a:extLst>
              <a:ext uri="{FF2B5EF4-FFF2-40B4-BE49-F238E27FC236}">
                <a16:creationId xmlns:a16="http://schemas.microsoft.com/office/drawing/2014/main" id="{5D46F14D-4B55-1A13-DBE8-8590B1791C74}"/>
              </a:ext>
            </a:extLst>
          </p:cNvPr>
          <p:cNvGrpSpPr/>
          <p:nvPr/>
        </p:nvGrpSpPr>
        <p:grpSpPr>
          <a:xfrm>
            <a:off x="7676012" y="2727298"/>
            <a:ext cx="1921401" cy="2565641"/>
            <a:chOff x="6483100" y="2237750"/>
            <a:chExt cx="898250" cy="1146075"/>
          </a:xfrm>
        </p:grpSpPr>
        <p:sp>
          <p:nvSpPr>
            <p:cNvPr id="85" name="Google Shape;85;p21">
              <a:extLst>
                <a:ext uri="{FF2B5EF4-FFF2-40B4-BE49-F238E27FC236}">
                  <a16:creationId xmlns:a16="http://schemas.microsoft.com/office/drawing/2014/main" id="{4A9713C1-B9A4-C9A6-0C0B-2FB6E38C4C9E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>
              <a:extLst>
                <a:ext uri="{FF2B5EF4-FFF2-40B4-BE49-F238E27FC236}">
                  <a16:creationId xmlns:a16="http://schemas.microsoft.com/office/drawing/2014/main" id="{E3CE167D-C0E6-A811-E5DF-67276661DAE0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>
              <a:extLst>
                <a:ext uri="{FF2B5EF4-FFF2-40B4-BE49-F238E27FC236}">
                  <a16:creationId xmlns:a16="http://schemas.microsoft.com/office/drawing/2014/main" id="{B737B2CD-5DA6-50C6-B7E3-69B78C1BFC7B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>
              <a:extLst>
                <a:ext uri="{FF2B5EF4-FFF2-40B4-BE49-F238E27FC236}">
                  <a16:creationId xmlns:a16="http://schemas.microsoft.com/office/drawing/2014/main" id="{BA45AE6E-BC36-3CA7-408A-FBCA62E3A0BD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>
              <a:extLst>
                <a:ext uri="{FF2B5EF4-FFF2-40B4-BE49-F238E27FC236}">
                  <a16:creationId xmlns:a16="http://schemas.microsoft.com/office/drawing/2014/main" id="{D79C8FA8-73B9-7376-CFAF-015AAC9837D9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>
              <a:extLst>
                <a:ext uri="{FF2B5EF4-FFF2-40B4-BE49-F238E27FC236}">
                  <a16:creationId xmlns:a16="http://schemas.microsoft.com/office/drawing/2014/main" id="{58260B08-837D-E447-9410-4B31758B1F6B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>
              <a:extLst>
                <a:ext uri="{FF2B5EF4-FFF2-40B4-BE49-F238E27FC236}">
                  <a16:creationId xmlns:a16="http://schemas.microsoft.com/office/drawing/2014/main" id="{F3A1880D-7CD0-02F6-92EB-EFEBCA75EE46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>
              <a:extLst>
                <a:ext uri="{FF2B5EF4-FFF2-40B4-BE49-F238E27FC236}">
                  <a16:creationId xmlns:a16="http://schemas.microsoft.com/office/drawing/2014/main" id="{9952BD25-9087-C6DE-65DF-D085958ABCD7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>
              <a:extLst>
                <a:ext uri="{FF2B5EF4-FFF2-40B4-BE49-F238E27FC236}">
                  <a16:creationId xmlns:a16="http://schemas.microsoft.com/office/drawing/2014/main" id="{BE75951C-F61C-F894-6BD1-45518D866254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>
              <a:extLst>
                <a:ext uri="{FF2B5EF4-FFF2-40B4-BE49-F238E27FC236}">
                  <a16:creationId xmlns:a16="http://schemas.microsoft.com/office/drawing/2014/main" id="{BDC8D9AE-7F97-ECA5-514D-3DB202F0E411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>
              <a:extLst>
                <a:ext uri="{FF2B5EF4-FFF2-40B4-BE49-F238E27FC236}">
                  <a16:creationId xmlns:a16="http://schemas.microsoft.com/office/drawing/2014/main" id="{9A8B356B-1E67-2490-7C19-FC6AB604E0E2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>
              <a:extLst>
                <a:ext uri="{FF2B5EF4-FFF2-40B4-BE49-F238E27FC236}">
                  <a16:creationId xmlns:a16="http://schemas.microsoft.com/office/drawing/2014/main" id="{561F3A0A-A891-2B21-E5C6-DEB907C72145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>
              <a:extLst>
                <a:ext uri="{FF2B5EF4-FFF2-40B4-BE49-F238E27FC236}">
                  <a16:creationId xmlns:a16="http://schemas.microsoft.com/office/drawing/2014/main" id="{39CB3C4A-2778-D3D2-6950-E69D0F7CC3DC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>
              <a:extLst>
                <a:ext uri="{FF2B5EF4-FFF2-40B4-BE49-F238E27FC236}">
                  <a16:creationId xmlns:a16="http://schemas.microsoft.com/office/drawing/2014/main" id="{26D7C3D2-0027-CC66-29B5-79249F030206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>
              <a:extLst>
                <a:ext uri="{FF2B5EF4-FFF2-40B4-BE49-F238E27FC236}">
                  <a16:creationId xmlns:a16="http://schemas.microsoft.com/office/drawing/2014/main" id="{ECC5DEFC-CDFA-2EA7-7EC7-9B0B759450B2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>
              <a:extLst>
                <a:ext uri="{FF2B5EF4-FFF2-40B4-BE49-F238E27FC236}">
                  <a16:creationId xmlns:a16="http://schemas.microsoft.com/office/drawing/2014/main" id="{EDBFB79C-8E39-E316-BB13-622A7C98EE23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>
              <a:extLst>
                <a:ext uri="{FF2B5EF4-FFF2-40B4-BE49-F238E27FC236}">
                  <a16:creationId xmlns:a16="http://schemas.microsoft.com/office/drawing/2014/main" id="{42346235-7729-BF4B-5003-31B41EA59E13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>
              <a:extLst>
                <a:ext uri="{FF2B5EF4-FFF2-40B4-BE49-F238E27FC236}">
                  <a16:creationId xmlns:a16="http://schemas.microsoft.com/office/drawing/2014/main" id="{5F2D2370-B24A-ECA5-FF77-938E37CF30ED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>
              <a:extLst>
                <a:ext uri="{FF2B5EF4-FFF2-40B4-BE49-F238E27FC236}">
                  <a16:creationId xmlns:a16="http://schemas.microsoft.com/office/drawing/2014/main" id="{21F3079F-0339-1439-FFEF-0CB39B32F10B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>
              <a:extLst>
                <a:ext uri="{FF2B5EF4-FFF2-40B4-BE49-F238E27FC236}">
                  <a16:creationId xmlns:a16="http://schemas.microsoft.com/office/drawing/2014/main" id="{A13245C0-CBF6-3636-0B7C-B3883A29932F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>
              <a:extLst>
                <a:ext uri="{FF2B5EF4-FFF2-40B4-BE49-F238E27FC236}">
                  <a16:creationId xmlns:a16="http://schemas.microsoft.com/office/drawing/2014/main" id="{A12ABA9C-7CFA-979F-9DD9-5E368A0AA16B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>
              <a:extLst>
                <a:ext uri="{FF2B5EF4-FFF2-40B4-BE49-F238E27FC236}">
                  <a16:creationId xmlns:a16="http://schemas.microsoft.com/office/drawing/2014/main" id="{2AF919F6-A037-72FF-D561-492BBC0E3367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>
              <a:extLst>
                <a:ext uri="{FF2B5EF4-FFF2-40B4-BE49-F238E27FC236}">
                  <a16:creationId xmlns:a16="http://schemas.microsoft.com/office/drawing/2014/main" id="{BD14D132-E6D0-060A-6A39-D206AD53B061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>
              <a:extLst>
                <a:ext uri="{FF2B5EF4-FFF2-40B4-BE49-F238E27FC236}">
                  <a16:creationId xmlns:a16="http://schemas.microsoft.com/office/drawing/2014/main" id="{193AA323-E011-1F38-133A-622BFB6B67C3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>
              <a:extLst>
                <a:ext uri="{FF2B5EF4-FFF2-40B4-BE49-F238E27FC236}">
                  <a16:creationId xmlns:a16="http://schemas.microsoft.com/office/drawing/2014/main" id="{AD0ABDD9-6504-F318-1151-C3882841A217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>
              <a:extLst>
                <a:ext uri="{FF2B5EF4-FFF2-40B4-BE49-F238E27FC236}">
                  <a16:creationId xmlns:a16="http://schemas.microsoft.com/office/drawing/2014/main" id="{914300D6-7516-8A1B-7588-0CE167B7A10C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>
              <a:extLst>
                <a:ext uri="{FF2B5EF4-FFF2-40B4-BE49-F238E27FC236}">
                  <a16:creationId xmlns:a16="http://schemas.microsoft.com/office/drawing/2014/main" id="{6D5B56F9-2A25-AB49-EB64-7FA871AC2975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>
              <a:extLst>
                <a:ext uri="{FF2B5EF4-FFF2-40B4-BE49-F238E27FC236}">
                  <a16:creationId xmlns:a16="http://schemas.microsoft.com/office/drawing/2014/main" id="{8944365C-6EFD-A1E1-AF5A-5A3698CE5450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>
              <a:extLst>
                <a:ext uri="{FF2B5EF4-FFF2-40B4-BE49-F238E27FC236}">
                  <a16:creationId xmlns:a16="http://schemas.microsoft.com/office/drawing/2014/main" id="{394FA311-6303-3FFE-789A-B020B37FBE64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>
              <a:extLst>
                <a:ext uri="{FF2B5EF4-FFF2-40B4-BE49-F238E27FC236}">
                  <a16:creationId xmlns:a16="http://schemas.microsoft.com/office/drawing/2014/main" id="{B6BD4147-74D6-54DC-5078-ECD2F9956796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>
              <a:extLst>
                <a:ext uri="{FF2B5EF4-FFF2-40B4-BE49-F238E27FC236}">
                  <a16:creationId xmlns:a16="http://schemas.microsoft.com/office/drawing/2014/main" id="{915755E7-F3A5-7106-DFB3-340547CB0B12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>
              <a:extLst>
                <a:ext uri="{FF2B5EF4-FFF2-40B4-BE49-F238E27FC236}">
                  <a16:creationId xmlns:a16="http://schemas.microsoft.com/office/drawing/2014/main" id="{2B522AE8-0313-0178-E5C3-679C58072631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>
              <a:extLst>
                <a:ext uri="{FF2B5EF4-FFF2-40B4-BE49-F238E27FC236}">
                  <a16:creationId xmlns:a16="http://schemas.microsoft.com/office/drawing/2014/main" id="{784B47E1-5B0D-4550-4041-4A31F668A7F2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>
              <a:extLst>
                <a:ext uri="{FF2B5EF4-FFF2-40B4-BE49-F238E27FC236}">
                  <a16:creationId xmlns:a16="http://schemas.microsoft.com/office/drawing/2014/main" id="{8C33FCC8-EC1B-C161-D2B3-7F27C1A56251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>
              <a:extLst>
                <a:ext uri="{FF2B5EF4-FFF2-40B4-BE49-F238E27FC236}">
                  <a16:creationId xmlns:a16="http://schemas.microsoft.com/office/drawing/2014/main" id="{FABAE5D3-E87F-9FF1-95E2-6567CF072429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>
              <a:extLst>
                <a:ext uri="{FF2B5EF4-FFF2-40B4-BE49-F238E27FC236}">
                  <a16:creationId xmlns:a16="http://schemas.microsoft.com/office/drawing/2014/main" id="{0155E44F-A3F4-7768-BE0E-4B797BB03E0A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>
              <a:extLst>
                <a:ext uri="{FF2B5EF4-FFF2-40B4-BE49-F238E27FC236}">
                  <a16:creationId xmlns:a16="http://schemas.microsoft.com/office/drawing/2014/main" id="{A5AF908C-1219-3BD6-8F16-E4D541106816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>
              <a:extLst>
                <a:ext uri="{FF2B5EF4-FFF2-40B4-BE49-F238E27FC236}">
                  <a16:creationId xmlns:a16="http://schemas.microsoft.com/office/drawing/2014/main" id="{DCD687B4-7B51-4FDF-92F9-82A35FEA3875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>
              <a:extLst>
                <a:ext uri="{FF2B5EF4-FFF2-40B4-BE49-F238E27FC236}">
                  <a16:creationId xmlns:a16="http://schemas.microsoft.com/office/drawing/2014/main" id="{DA1BCC5E-ACC9-D8B8-ADD4-37C1867DFBFA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>
              <a:extLst>
                <a:ext uri="{FF2B5EF4-FFF2-40B4-BE49-F238E27FC236}">
                  <a16:creationId xmlns:a16="http://schemas.microsoft.com/office/drawing/2014/main" id="{D4746E10-6D41-74FC-724A-453DDD14FE06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>
              <a:extLst>
                <a:ext uri="{FF2B5EF4-FFF2-40B4-BE49-F238E27FC236}">
                  <a16:creationId xmlns:a16="http://schemas.microsoft.com/office/drawing/2014/main" id="{6F128D23-4F96-85FD-49E0-F400C913ED8D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>
              <a:extLst>
                <a:ext uri="{FF2B5EF4-FFF2-40B4-BE49-F238E27FC236}">
                  <a16:creationId xmlns:a16="http://schemas.microsoft.com/office/drawing/2014/main" id="{3EB747AB-2426-50EB-3545-0CF8C3E40BEF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>
              <a:extLst>
                <a:ext uri="{FF2B5EF4-FFF2-40B4-BE49-F238E27FC236}">
                  <a16:creationId xmlns:a16="http://schemas.microsoft.com/office/drawing/2014/main" id="{A5E503FC-E12F-0C1B-3801-486F171B9527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>
              <a:extLst>
                <a:ext uri="{FF2B5EF4-FFF2-40B4-BE49-F238E27FC236}">
                  <a16:creationId xmlns:a16="http://schemas.microsoft.com/office/drawing/2014/main" id="{6F44D2A3-5D2E-632B-25BA-85E0C05913C7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>
              <a:extLst>
                <a:ext uri="{FF2B5EF4-FFF2-40B4-BE49-F238E27FC236}">
                  <a16:creationId xmlns:a16="http://schemas.microsoft.com/office/drawing/2014/main" id="{3AA65FD0-494B-0AC8-C9A9-0BD06583B5BA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>
              <a:extLst>
                <a:ext uri="{FF2B5EF4-FFF2-40B4-BE49-F238E27FC236}">
                  <a16:creationId xmlns:a16="http://schemas.microsoft.com/office/drawing/2014/main" id="{DCB9DA42-47AA-22B6-7588-C09E3ECC4480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>
              <a:extLst>
                <a:ext uri="{FF2B5EF4-FFF2-40B4-BE49-F238E27FC236}">
                  <a16:creationId xmlns:a16="http://schemas.microsoft.com/office/drawing/2014/main" id="{B01BA8E0-4005-9AEB-F086-0421EFD36C29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>
              <a:extLst>
                <a:ext uri="{FF2B5EF4-FFF2-40B4-BE49-F238E27FC236}">
                  <a16:creationId xmlns:a16="http://schemas.microsoft.com/office/drawing/2014/main" id="{78707A44-BC93-739D-2A1A-45B14FE3A58C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>
              <a:extLst>
                <a:ext uri="{FF2B5EF4-FFF2-40B4-BE49-F238E27FC236}">
                  <a16:creationId xmlns:a16="http://schemas.microsoft.com/office/drawing/2014/main" id="{2F12DE6E-E794-B87E-52DE-A00C660E5993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>
              <a:extLst>
                <a:ext uri="{FF2B5EF4-FFF2-40B4-BE49-F238E27FC236}">
                  <a16:creationId xmlns:a16="http://schemas.microsoft.com/office/drawing/2014/main" id="{03682B24-6B82-9C77-63F2-688F017F5A14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>
              <a:extLst>
                <a:ext uri="{FF2B5EF4-FFF2-40B4-BE49-F238E27FC236}">
                  <a16:creationId xmlns:a16="http://schemas.microsoft.com/office/drawing/2014/main" id="{F5DCCB33-8E5A-D003-8B6B-C2CB55E49C61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>
              <a:extLst>
                <a:ext uri="{FF2B5EF4-FFF2-40B4-BE49-F238E27FC236}">
                  <a16:creationId xmlns:a16="http://schemas.microsoft.com/office/drawing/2014/main" id="{9EE8B995-B7AD-7FBD-5624-8D82876FB076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>
              <a:extLst>
                <a:ext uri="{FF2B5EF4-FFF2-40B4-BE49-F238E27FC236}">
                  <a16:creationId xmlns:a16="http://schemas.microsoft.com/office/drawing/2014/main" id="{197ADB7F-A22A-4D0B-0855-3C522D0B2708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>
              <a:extLst>
                <a:ext uri="{FF2B5EF4-FFF2-40B4-BE49-F238E27FC236}">
                  <a16:creationId xmlns:a16="http://schemas.microsoft.com/office/drawing/2014/main" id="{61E46A05-45CE-702A-E1D7-B0AEB8C0A049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>
              <a:extLst>
                <a:ext uri="{FF2B5EF4-FFF2-40B4-BE49-F238E27FC236}">
                  <a16:creationId xmlns:a16="http://schemas.microsoft.com/office/drawing/2014/main" id="{0BC46622-6DE4-E941-06C8-016CE4E21338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>
              <a:extLst>
                <a:ext uri="{FF2B5EF4-FFF2-40B4-BE49-F238E27FC236}">
                  <a16:creationId xmlns:a16="http://schemas.microsoft.com/office/drawing/2014/main" id="{268D582E-5C95-CE15-E48B-5B4A55F5211E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>
              <a:extLst>
                <a:ext uri="{FF2B5EF4-FFF2-40B4-BE49-F238E27FC236}">
                  <a16:creationId xmlns:a16="http://schemas.microsoft.com/office/drawing/2014/main" id="{0696328E-2972-5FD9-6D92-E29D9D7CEDAD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>
              <a:extLst>
                <a:ext uri="{FF2B5EF4-FFF2-40B4-BE49-F238E27FC236}">
                  <a16:creationId xmlns:a16="http://schemas.microsoft.com/office/drawing/2014/main" id="{0FC6FAD1-672C-8475-21FC-7EA1DDC4DB2A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>
              <a:extLst>
                <a:ext uri="{FF2B5EF4-FFF2-40B4-BE49-F238E27FC236}">
                  <a16:creationId xmlns:a16="http://schemas.microsoft.com/office/drawing/2014/main" id="{CFAD5270-97B1-CC45-5898-5F0D6D0E60FF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>
              <a:extLst>
                <a:ext uri="{FF2B5EF4-FFF2-40B4-BE49-F238E27FC236}">
                  <a16:creationId xmlns:a16="http://schemas.microsoft.com/office/drawing/2014/main" id="{7E60EA86-4F51-D6E0-00AE-8D1DD6E8B94D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>
              <a:extLst>
                <a:ext uri="{FF2B5EF4-FFF2-40B4-BE49-F238E27FC236}">
                  <a16:creationId xmlns:a16="http://schemas.microsoft.com/office/drawing/2014/main" id="{47E14C88-D768-59EB-614A-924F2BD1596D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>
              <a:extLst>
                <a:ext uri="{FF2B5EF4-FFF2-40B4-BE49-F238E27FC236}">
                  <a16:creationId xmlns:a16="http://schemas.microsoft.com/office/drawing/2014/main" id="{37F512FB-B724-8DF1-E2F8-EB4DF69127C4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>
              <a:extLst>
                <a:ext uri="{FF2B5EF4-FFF2-40B4-BE49-F238E27FC236}">
                  <a16:creationId xmlns:a16="http://schemas.microsoft.com/office/drawing/2014/main" id="{DB7F8CE9-BE17-2F0E-322C-3670EA9DC095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>
              <a:extLst>
                <a:ext uri="{FF2B5EF4-FFF2-40B4-BE49-F238E27FC236}">
                  <a16:creationId xmlns:a16="http://schemas.microsoft.com/office/drawing/2014/main" id="{018B86FB-8366-B9FF-8C4A-83B14CBA23AC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>
              <a:extLst>
                <a:ext uri="{FF2B5EF4-FFF2-40B4-BE49-F238E27FC236}">
                  <a16:creationId xmlns:a16="http://schemas.microsoft.com/office/drawing/2014/main" id="{152819F1-83C0-B22E-A993-842473DF0E8E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>
              <a:extLst>
                <a:ext uri="{FF2B5EF4-FFF2-40B4-BE49-F238E27FC236}">
                  <a16:creationId xmlns:a16="http://schemas.microsoft.com/office/drawing/2014/main" id="{D7ED29E0-F83A-AEE3-C921-2D77B69F0589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>
              <a:extLst>
                <a:ext uri="{FF2B5EF4-FFF2-40B4-BE49-F238E27FC236}">
                  <a16:creationId xmlns:a16="http://schemas.microsoft.com/office/drawing/2014/main" id="{7524BB61-39BB-1DFC-08A0-5DDEFECD4B36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>
            <a:extLst>
              <a:ext uri="{FF2B5EF4-FFF2-40B4-BE49-F238E27FC236}">
                <a16:creationId xmlns:a16="http://schemas.microsoft.com/office/drawing/2014/main" id="{B295F3A3-AE65-9ED3-8F8A-CDB1A89F7C62}"/>
              </a:ext>
            </a:extLst>
          </p:cNvPr>
          <p:cNvGrpSpPr/>
          <p:nvPr/>
        </p:nvGrpSpPr>
        <p:grpSpPr>
          <a:xfrm>
            <a:off x="6710077" y="961685"/>
            <a:ext cx="1406426" cy="935599"/>
            <a:chOff x="238125" y="2409350"/>
            <a:chExt cx="760575" cy="414000"/>
          </a:xfrm>
        </p:grpSpPr>
        <p:sp>
          <p:nvSpPr>
            <p:cNvPr id="153" name="Google Shape;153;p21">
              <a:extLst>
                <a:ext uri="{FF2B5EF4-FFF2-40B4-BE49-F238E27FC236}">
                  <a16:creationId xmlns:a16="http://schemas.microsoft.com/office/drawing/2014/main" id="{43CF9A53-D673-B9A8-52B5-580018344E8E}"/>
                </a:ext>
              </a:extLst>
            </p:cNvPr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>
              <a:extLst>
                <a:ext uri="{FF2B5EF4-FFF2-40B4-BE49-F238E27FC236}">
                  <a16:creationId xmlns:a16="http://schemas.microsoft.com/office/drawing/2014/main" id="{FBCB2A36-9CDC-89A7-9A86-35ED0BE2092C}"/>
                </a:ext>
              </a:extLst>
            </p:cNvPr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>
              <a:extLst>
                <a:ext uri="{FF2B5EF4-FFF2-40B4-BE49-F238E27FC236}">
                  <a16:creationId xmlns:a16="http://schemas.microsoft.com/office/drawing/2014/main" id="{C034CC6E-7DF1-E1D5-3DF4-29A274CD60C5}"/>
                </a:ext>
              </a:extLst>
            </p:cNvPr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>
              <a:extLst>
                <a:ext uri="{FF2B5EF4-FFF2-40B4-BE49-F238E27FC236}">
                  <a16:creationId xmlns:a16="http://schemas.microsoft.com/office/drawing/2014/main" id="{0289CE73-1AAF-1C20-A634-6549579C735C}"/>
                </a:ext>
              </a:extLst>
            </p:cNvPr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>
              <a:extLst>
                <a:ext uri="{FF2B5EF4-FFF2-40B4-BE49-F238E27FC236}">
                  <a16:creationId xmlns:a16="http://schemas.microsoft.com/office/drawing/2014/main" id="{B05559B5-C329-73AB-0575-CD9F7794D386}"/>
                </a:ext>
              </a:extLst>
            </p:cNvPr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>
              <a:extLst>
                <a:ext uri="{FF2B5EF4-FFF2-40B4-BE49-F238E27FC236}">
                  <a16:creationId xmlns:a16="http://schemas.microsoft.com/office/drawing/2014/main" id="{2478E272-E214-1043-6799-6EE44A4C5996}"/>
                </a:ext>
              </a:extLst>
            </p:cNvPr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>
              <a:extLst>
                <a:ext uri="{FF2B5EF4-FFF2-40B4-BE49-F238E27FC236}">
                  <a16:creationId xmlns:a16="http://schemas.microsoft.com/office/drawing/2014/main" id="{C8CAFBB2-E721-3092-B56F-169D80145FBE}"/>
                </a:ext>
              </a:extLst>
            </p:cNvPr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>
              <a:extLst>
                <a:ext uri="{FF2B5EF4-FFF2-40B4-BE49-F238E27FC236}">
                  <a16:creationId xmlns:a16="http://schemas.microsoft.com/office/drawing/2014/main" id="{BEE51097-10ED-AC40-F58C-81C8C57D9EB2}"/>
                </a:ext>
              </a:extLst>
            </p:cNvPr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>
              <a:extLst>
                <a:ext uri="{FF2B5EF4-FFF2-40B4-BE49-F238E27FC236}">
                  <a16:creationId xmlns:a16="http://schemas.microsoft.com/office/drawing/2014/main" id="{D5702F70-A77C-81B3-F6AA-EAB18FC9EABC}"/>
                </a:ext>
              </a:extLst>
            </p:cNvPr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>
              <a:extLst>
                <a:ext uri="{FF2B5EF4-FFF2-40B4-BE49-F238E27FC236}">
                  <a16:creationId xmlns:a16="http://schemas.microsoft.com/office/drawing/2014/main" id="{B07A9728-4DEA-EF63-1AC9-765203E6862F}"/>
                </a:ext>
              </a:extLst>
            </p:cNvPr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>
              <a:extLst>
                <a:ext uri="{FF2B5EF4-FFF2-40B4-BE49-F238E27FC236}">
                  <a16:creationId xmlns:a16="http://schemas.microsoft.com/office/drawing/2014/main" id="{36FD6528-9260-597C-961D-98BE7120884B}"/>
                </a:ext>
              </a:extLst>
            </p:cNvPr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>
              <a:extLst>
                <a:ext uri="{FF2B5EF4-FFF2-40B4-BE49-F238E27FC236}">
                  <a16:creationId xmlns:a16="http://schemas.microsoft.com/office/drawing/2014/main" id="{B88602B7-6608-7960-65A4-A10C66480C02}"/>
                </a:ext>
              </a:extLst>
            </p:cNvPr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>
            <a:extLst>
              <a:ext uri="{FF2B5EF4-FFF2-40B4-BE49-F238E27FC236}">
                <a16:creationId xmlns:a16="http://schemas.microsoft.com/office/drawing/2014/main" id="{CFD55811-551A-7F7A-97A3-2804435D1DC9}"/>
              </a:ext>
            </a:extLst>
          </p:cNvPr>
          <p:cNvGrpSpPr/>
          <p:nvPr/>
        </p:nvGrpSpPr>
        <p:grpSpPr>
          <a:xfrm>
            <a:off x="6317742" y="2253064"/>
            <a:ext cx="1147199" cy="637372"/>
            <a:chOff x="315275" y="3124950"/>
            <a:chExt cx="658175" cy="365675"/>
          </a:xfrm>
        </p:grpSpPr>
        <p:sp>
          <p:nvSpPr>
            <p:cNvPr id="166" name="Google Shape;166;p21">
              <a:extLst>
                <a:ext uri="{FF2B5EF4-FFF2-40B4-BE49-F238E27FC236}">
                  <a16:creationId xmlns:a16="http://schemas.microsoft.com/office/drawing/2014/main" id="{63AD5B11-006E-45BF-E472-07A22A97CC22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>
              <a:extLst>
                <a:ext uri="{FF2B5EF4-FFF2-40B4-BE49-F238E27FC236}">
                  <a16:creationId xmlns:a16="http://schemas.microsoft.com/office/drawing/2014/main" id="{70B44556-3149-10A4-4D75-0CAA9CC6F2C6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>
              <a:extLst>
                <a:ext uri="{FF2B5EF4-FFF2-40B4-BE49-F238E27FC236}">
                  <a16:creationId xmlns:a16="http://schemas.microsoft.com/office/drawing/2014/main" id="{BA015065-05EE-6213-21DC-A088B8CA5C93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>
              <a:extLst>
                <a:ext uri="{FF2B5EF4-FFF2-40B4-BE49-F238E27FC236}">
                  <a16:creationId xmlns:a16="http://schemas.microsoft.com/office/drawing/2014/main" id="{45658E86-AD61-1548-0C4C-38A932BD534B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>
              <a:extLst>
                <a:ext uri="{FF2B5EF4-FFF2-40B4-BE49-F238E27FC236}">
                  <a16:creationId xmlns:a16="http://schemas.microsoft.com/office/drawing/2014/main" id="{5BA87E82-1505-4667-DA74-8A8194A850F2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>
              <a:extLst>
                <a:ext uri="{FF2B5EF4-FFF2-40B4-BE49-F238E27FC236}">
                  <a16:creationId xmlns:a16="http://schemas.microsoft.com/office/drawing/2014/main" id="{3330A717-3C25-BA84-278D-1EF0DA987DAA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>
            <a:extLst>
              <a:ext uri="{FF2B5EF4-FFF2-40B4-BE49-F238E27FC236}">
                <a16:creationId xmlns:a16="http://schemas.microsoft.com/office/drawing/2014/main" id="{5E9DD58F-F137-9E1D-185F-DAF9448C8623}"/>
              </a:ext>
            </a:extLst>
          </p:cNvPr>
          <p:cNvGrpSpPr/>
          <p:nvPr/>
        </p:nvGrpSpPr>
        <p:grpSpPr>
          <a:xfrm flipH="1">
            <a:off x="6333398" y="714161"/>
            <a:ext cx="608779" cy="413322"/>
            <a:chOff x="315275" y="3124950"/>
            <a:chExt cx="658175" cy="365675"/>
          </a:xfrm>
        </p:grpSpPr>
        <p:sp>
          <p:nvSpPr>
            <p:cNvPr id="173" name="Google Shape;173;p21">
              <a:extLst>
                <a:ext uri="{FF2B5EF4-FFF2-40B4-BE49-F238E27FC236}">
                  <a16:creationId xmlns:a16="http://schemas.microsoft.com/office/drawing/2014/main" id="{A9FCDFAB-7B42-255A-EB61-9062E0E5F551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>
              <a:extLst>
                <a:ext uri="{FF2B5EF4-FFF2-40B4-BE49-F238E27FC236}">
                  <a16:creationId xmlns:a16="http://schemas.microsoft.com/office/drawing/2014/main" id="{574AA0E4-D751-5B9F-E12B-703F1A4481B6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>
              <a:extLst>
                <a:ext uri="{FF2B5EF4-FFF2-40B4-BE49-F238E27FC236}">
                  <a16:creationId xmlns:a16="http://schemas.microsoft.com/office/drawing/2014/main" id="{CE830782-54F9-F11C-92A3-EDAD2DE7EA18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>
              <a:extLst>
                <a:ext uri="{FF2B5EF4-FFF2-40B4-BE49-F238E27FC236}">
                  <a16:creationId xmlns:a16="http://schemas.microsoft.com/office/drawing/2014/main" id="{B8AC4385-4C98-F9C5-34EE-F0B31D97BFD2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>
              <a:extLst>
                <a:ext uri="{FF2B5EF4-FFF2-40B4-BE49-F238E27FC236}">
                  <a16:creationId xmlns:a16="http://schemas.microsoft.com/office/drawing/2014/main" id="{3F56E826-1D4B-A171-9BB0-66BD4AE0FC78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>
              <a:extLst>
                <a:ext uri="{FF2B5EF4-FFF2-40B4-BE49-F238E27FC236}">
                  <a16:creationId xmlns:a16="http://schemas.microsoft.com/office/drawing/2014/main" id="{76D85543-C7F3-968B-BD0B-D159D8A35E23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01;p23">
            <a:extLst>
              <a:ext uri="{FF2B5EF4-FFF2-40B4-BE49-F238E27FC236}">
                <a16:creationId xmlns:a16="http://schemas.microsoft.com/office/drawing/2014/main" id="{3EA43A01-A507-53AF-EB5F-04EFF1EA5475}"/>
              </a:ext>
            </a:extLst>
          </p:cNvPr>
          <p:cNvSpPr txBox="1">
            <a:spLocks/>
          </p:cNvSpPr>
          <p:nvPr/>
        </p:nvSpPr>
        <p:spPr>
          <a:xfrm>
            <a:off x="613924" y="533234"/>
            <a:ext cx="5162408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1800" dirty="0"/>
              <a:t>Model 1 – YOLOv3 for Pedestrian Detection </a:t>
            </a:r>
            <a:endParaRPr lang="en-US" sz="1400" dirty="0"/>
          </a:p>
        </p:txBody>
      </p:sp>
      <p:sp>
        <p:nvSpPr>
          <p:cNvPr id="4" name="Google Shape;184;p22">
            <a:extLst>
              <a:ext uri="{FF2B5EF4-FFF2-40B4-BE49-F238E27FC236}">
                <a16:creationId xmlns:a16="http://schemas.microsoft.com/office/drawing/2014/main" id="{9355EE51-27FF-D6F4-40F8-DA58DF2DC5CF}"/>
              </a:ext>
            </a:extLst>
          </p:cNvPr>
          <p:cNvSpPr txBox="1">
            <a:spLocks/>
          </p:cNvSpPr>
          <p:nvPr/>
        </p:nvSpPr>
        <p:spPr>
          <a:xfrm>
            <a:off x="613924" y="85253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3600" b="1" dirty="0">
                <a:solidFill>
                  <a:schemeClr val="accent2">
                    <a:lumMod val="75000"/>
                  </a:schemeClr>
                </a:solidFill>
              </a:rPr>
              <a:t>03</a:t>
            </a:r>
          </a:p>
        </p:txBody>
      </p:sp>
      <p:sp>
        <p:nvSpPr>
          <p:cNvPr id="5" name="Google Shape;201;p23">
            <a:extLst>
              <a:ext uri="{FF2B5EF4-FFF2-40B4-BE49-F238E27FC236}">
                <a16:creationId xmlns:a16="http://schemas.microsoft.com/office/drawing/2014/main" id="{23B0940C-E763-890D-92CA-5FCB76A5A22F}"/>
              </a:ext>
            </a:extLst>
          </p:cNvPr>
          <p:cNvSpPr txBox="1">
            <a:spLocks/>
          </p:cNvSpPr>
          <p:nvPr/>
        </p:nvSpPr>
        <p:spPr>
          <a:xfrm>
            <a:off x="715099" y="5853403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YOLOv3</a:t>
            </a:r>
            <a:endParaRPr lang="en-KW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184;p22">
            <a:extLst>
              <a:ext uri="{FF2B5EF4-FFF2-40B4-BE49-F238E27FC236}">
                <a16:creationId xmlns:a16="http://schemas.microsoft.com/office/drawing/2014/main" id="{0FF4B477-F803-12E7-148C-416913BD8690}"/>
              </a:ext>
            </a:extLst>
          </p:cNvPr>
          <p:cNvSpPr txBox="1">
            <a:spLocks/>
          </p:cNvSpPr>
          <p:nvPr/>
        </p:nvSpPr>
        <p:spPr>
          <a:xfrm>
            <a:off x="715099" y="5254225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340409-F270-B0CF-65D1-3C24C179DCBA}"/>
              </a:ext>
            </a:extLst>
          </p:cNvPr>
          <p:cNvSpPr txBox="1"/>
          <p:nvPr/>
        </p:nvSpPr>
        <p:spPr>
          <a:xfrm>
            <a:off x="613924" y="1717622"/>
            <a:ext cx="7186138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Why YOLOv3?</a:t>
            </a:r>
            <a:endParaRPr lang="en-KW" sz="3600" b="1" dirty="0">
              <a:solidFill>
                <a:schemeClr val="tx2">
                  <a:lumMod val="25000"/>
                </a:schemeClr>
              </a:solidFill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457200" lvl="4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Real-time performance.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457200" lvl="4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Accurate in crowded areas.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457200" lvl="4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Easy to run with open-source code.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5E42F4-BC57-1D5D-5271-F1CAC675AE55}"/>
              </a:ext>
            </a:extLst>
          </p:cNvPr>
          <p:cNvSpPr txBox="1"/>
          <p:nvPr/>
        </p:nvSpPr>
        <p:spPr>
          <a:xfrm>
            <a:off x="288388" y="4960212"/>
            <a:ext cx="7209692" cy="35103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buNone/>
            </a:pPr>
            <a:r>
              <a:rPr lang="en-US" sz="32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Dataset Used: MOT17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  <a:buNone/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•Real video footage from streets and stations.</a:t>
            </a:r>
            <a:endParaRPr lang="en-KW" sz="20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  <a:buNone/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•560,000+ labeled boxes.</a:t>
            </a:r>
            <a:endParaRPr lang="en-KW" sz="20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•Includes occlusion info.</a:t>
            </a:r>
            <a:endParaRPr lang="en-KW" sz="20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0" name="Picture 9" descr="A group of people walking on a sidewalk&#10;&#10;AI-generated content may be incorrect.">
            <a:extLst>
              <a:ext uri="{FF2B5EF4-FFF2-40B4-BE49-F238E27FC236}">
                <a16:creationId xmlns:a16="http://schemas.microsoft.com/office/drawing/2014/main" id="{5F146741-FF79-B96B-6D17-E565CBC39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132" y="5502240"/>
            <a:ext cx="2122866" cy="1959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28BA0C-B99A-14E8-A0E1-AFCFD14F0020}"/>
              </a:ext>
            </a:extLst>
          </p:cNvPr>
          <p:cNvSpPr txBox="1"/>
          <p:nvPr/>
        </p:nvSpPr>
        <p:spPr>
          <a:xfrm>
            <a:off x="-6232504" y="796174"/>
            <a:ext cx="7209692" cy="4276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buNone/>
            </a:pPr>
            <a:r>
              <a:rPr lang="en-US" sz="32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Dataset Used: MOT17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  <a:buNone/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•Real video footage from streets and stations.</a:t>
            </a:r>
            <a:endParaRPr lang="en-KW" sz="20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  <a:buNone/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•560,000+ labeled boxes.</a:t>
            </a:r>
            <a:endParaRPr lang="en-KW" sz="20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•Includes occlusion info.</a:t>
            </a:r>
          </a:p>
          <a:p>
            <a:pPr>
              <a:lnSpc>
                <a:spcPct val="250000"/>
              </a:lnSpc>
            </a:pPr>
            <a:r>
              <a:rPr lang="en-US" sz="200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To see the structure of the data click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KW" sz="2000" dirty="0">
              <a:solidFill>
                <a:schemeClr val="bg2">
                  <a:lumMod val="50000"/>
                </a:schemeClr>
              </a:solidFill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AB42E5-4D79-7162-C4E7-4D47C87E2E0C}"/>
              </a:ext>
            </a:extLst>
          </p:cNvPr>
          <p:cNvSpPr txBox="1"/>
          <p:nvPr/>
        </p:nvSpPr>
        <p:spPr>
          <a:xfrm>
            <a:off x="-6572336" y="1879692"/>
            <a:ext cx="6574667" cy="3340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Function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Detects people in images/videos in real-time.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How it works:</a:t>
            </a:r>
            <a:endParaRPr lang="en-KW" sz="1800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Splits the image into a grid.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Each part looks for people and draws a box.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Removes duplicate boxes.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Gives fast results – perfect for live video.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endParaRPr lang="en-GB" sz="1800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Click here to see how it works [</a:t>
            </a:r>
            <a:r>
              <a:rPr lang="en-GB" sz="1800" kern="1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</a:t>
            </a:r>
            <a:r>
              <a:rPr lang="en-GB" sz="18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164274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CD1475A4-ACFC-DB83-E400-ED94E3391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6FA4A6-EDF0-6A61-8551-8463DFC5EC38}"/>
              </a:ext>
            </a:extLst>
          </p:cNvPr>
          <p:cNvSpPr txBox="1"/>
          <p:nvPr/>
        </p:nvSpPr>
        <p:spPr>
          <a:xfrm>
            <a:off x="-6615515" y="1879692"/>
            <a:ext cx="6574667" cy="2500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Function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Detects people in images/videos in real-time.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How it works:</a:t>
            </a:r>
            <a:endParaRPr lang="en-KW" sz="1800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Splits the image into a grid.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Each part looks for people and draws a box.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Removes duplicate boxes.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•	Gives fast results – perfect for live video.</a:t>
            </a:r>
          </a:p>
        </p:txBody>
      </p:sp>
      <p:sp>
        <p:nvSpPr>
          <p:cNvPr id="82" name="Google Shape;82;p21">
            <a:extLst>
              <a:ext uri="{FF2B5EF4-FFF2-40B4-BE49-F238E27FC236}">
                <a16:creationId xmlns:a16="http://schemas.microsoft.com/office/drawing/2014/main" id="{93E944B7-04BA-359F-2662-DA82D98A93C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-6615515" y="6199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</a:t>
            </a:r>
            <a:r>
              <a:rPr lang="en-US" dirty="0"/>
              <a:t>o</a:t>
            </a:r>
            <a:r>
              <a:rPr lang="en" dirty="0"/>
              <a:t>w it Works?</a:t>
            </a:r>
            <a:endParaRPr dirty="0">
              <a:solidFill>
                <a:schemeClr val="accent3"/>
              </a:solidFill>
            </a:endParaRPr>
          </a:p>
        </p:txBody>
      </p:sp>
      <p:grpSp>
        <p:nvGrpSpPr>
          <p:cNvPr id="84" name="Google Shape;84;p21">
            <a:extLst>
              <a:ext uri="{FF2B5EF4-FFF2-40B4-BE49-F238E27FC236}">
                <a16:creationId xmlns:a16="http://schemas.microsoft.com/office/drawing/2014/main" id="{8EB67480-02B5-1492-2D0D-30E2A5763869}"/>
              </a:ext>
            </a:extLst>
          </p:cNvPr>
          <p:cNvGrpSpPr/>
          <p:nvPr/>
        </p:nvGrpSpPr>
        <p:grpSpPr>
          <a:xfrm>
            <a:off x="7676012" y="2727298"/>
            <a:ext cx="1921401" cy="2565641"/>
            <a:chOff x="6483100" y="2237750"/>
            <a:chExt cx="898250" cy="1146075"/>
          </a:xfrm>
        </p:grpSpPr>
        <p:sp>
          <p:nvSpPr>
            <p:cNvPr id="85" name="Google Shape;85;p21">
              <a:extLst>
                <a:ext uri="{FF2B5EF4-FFF2-40B4-BE49-F238E27FC236}">
                  <a16:creationId xmlns:a16="http://schemas.microsoft.com/office/drawing/2014/main" id="{0748648A-E31B-33BD-CACD-87946CD84A3A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>
              <a:extLst>
                <a:ext uri="{FF2B5EF4-FFF2-40B4-BE49-F238E27FC236}">
                  <a16:creationId xmlns:a16="http://schemas.microsoft.com/office/drawing/2014/main" id="{DBF8D474-33F2-304F-69FC-7FC7735C46CA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>
              <a:extLst>
                <a:ext uri="{FF2B5EF4-FFF2-40B4-BE49-F238E27FC236}">
                  <a16:creationId xmlns:a16="http://schemas.microsoft.com/office/drawing/2014/main" id="{C1E31DA0-D681-4B88-B18F-D9525AD64E15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>
              <a:extLst>
                <a:ext uri="{FF2B5EF4-FFF2-40B4-BE49-F238E27FC236}">
                  <a16:creationId xmlns:a16="http://schemas.microsoft.com/office/drawing/2014/main" id="{0C960011-474B-F346-D965-1BC1FC48FE2C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>
              <a:extLst>
                <a:ext uri="{FF2B5EF4-FFF2-40B4-BE49-F238E27FC236}">
                  <a16:creationId xmlns:a16="http://schemas.microsoft.com/office/drawing/2014/main" id="{AC331CBD-3D74-D511-BE5B-0E55888D0516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>
              <a:extLst>
                <a:ext uri="{FF2B5EF4-FFF2-40B4-BE49-F238E27FC236}">
                  <a16:creationId xmlns:a16="http://schemas.microsoft.com/office/drawing/2014/main" id="{E7BC33D6-AC8C-9233-C69F-C5B165B1F3A7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>
              <a:extLst>
                <a:ext uri="{FF2B5EF4-FFF2-40B4-BE49-F238E27FC236}">
                  <a16:creationId xmlns:a16="http://schemas.microsoft.com/office/drawing/2014/main" id="{C84E3D47-080A-094B-F18B-69E487BC517A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>
              <a:extLst>
                <a:ext uri="{FF2B5EF4-FFF2-40B4-BE49-F238E27FC236}">
                  <a16:creationId xmlns:a16="http://schemas.microsoft.com/office/drawing/2014/main" id="{BB47E32D-97E1-817A-602F-AA72612A2187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>
              <a:extLst>
                <a:ext uri="{FF2B5EF4-FFF2-40B4-BE49-F238E27FC236}">
                  <a16:creationId xmlns:a16="http://schemas.microsoft.com/office/drawing/2014/main" id="{9ECAC0EE-754D-320D-AF6B-524D08289429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>
              <a:extLst>
                <a:ext uri="{FF2B5EF4-FFF2-40B4-BE49-F238E27FC236}">
                  <a16:creationId xmlns:a16="http://schemas.microsoft.com/office/drawing/2014/main" id="{819F0774-B25E-C857-FD8E-3FA82A4E1BD3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>
              <a:extLst>
                <a:ext uri="{FF2B5EF4-FFF2-40B4-BE49-F238E27FC236}">
                  <a16:creationId xmlns:a16="http://schemas.microsoft.com/office/drawing/2014/main" id="{63E764B5-BE8B-7E4C-1A79-12552C232316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>
              <a:extLst>
                <a:ext uri="{FF2B5EF4-FFF2-40B4-BE49-F238E27FC236}">
                  <a16:creationId xmlns:a16="http://schemas.microsoft.com/office/drawing/2014/main" id="{DE75032E-ABFA-1026-BF77-651158541CFC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>
              <a:extLst>
                <a:ext uri="{FF2B5EF4-FFF2-40B4-BE49-F238E27FC236}">
                  <a16:creationId xmlns:a16="http://schemas.microsoft.com/office/drawing/2014/main" id="{820F825D-CF37-AC1E-4AAA-1B56AE46E26C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>
              <a:extLst>
                <a:ext uri="{FF2B5EF4-FFF2-40B4-BE49-F238E27FC236}">
                  <a16:creationId xmlns:a16="http://schemas.microsoft.com/office/drawing/2014/main" id="{9C9A49C6-3BA8-4342-8F7C-FE791BA81C1E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>
              <a:extLst>
                <a:ext uri="{FF2B5EF4-FFF2-40B4-BE49-F238E27FC236}">
                  <a16:creationId xmlns:a16="http://schemas.microsoft.com/office/drawing/2014/main" id="{596276D8-F2EF-4266-1B3A-510FD6D1C383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>
              <a:extLst>
                <a:ext uri="{FF2B5EF4-FFF2-40B4-BE49-F238E27FC236}">
                  <a16:creationId xmlns:a16="http://schemas.microsoft.com/office/drawing/2014/main" id="{8C776736-7DB6-0379-9FFB-EA05F403CB98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>
              <a:extLst>
                <a:ext uri="{FF2B5EF4-FFF2-40B4-BE49-F238E27FC236}">
                  <a16:creationId xmlns:a16="http://schemas.microsoft.com/office/drawing/2014/main" id="{9FD421A4-1BB6-2E62-7F27-A9B995965DE7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>
              <a:extLst>
                <a:ext uri="{FF2B5EF4-FFF2-40B4-BE49-F238E27FC236}">
                  <a16:creationId xmlns:a16="http://schemas.microsoft.com/office/drawing/2014/main" id="{FA5C7BBD-4E70-CB2F-29B3-089938C2D24D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>
              <a:extLst>
                <a:ext uri="{FF2B5EF4-FFF2-40B4-BE49-F238E27FC236}">
                  <a16:creationId xmlns:a16="http://schemas.microsoft.com/office/drawing/2014/main" id="{F34A9974-AA55-8BB8-952B-89A9D6CE10C2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>
              <a:extLst>
                <a:ext uri="{FF2B5EF4-FFF2-40B4-BE49-F238E27FC236}">
                  <a16:creationId xmlns:a16="http://schemas.microsoft.com/office/drawing/2014/main" id="{9CA5A391-5B90-7F47-B44D-6C1CDB966606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>
              <a:extLst>
                <a:ext uri="{FF2B5EF4-FFF2-40B4-BE49-F238E27FC236}">
                  <a16:creationId xmlns:a16="http://schemas.microsoft.com/office/drawing/2014/main" id="{FF2FC7F3-ACB0-11A8-FF82-49D394BAA397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>
              <a:extLst>
                <a:ext uri="{FF2B5EF4-FFF2-40B4-BE49-F238E27FC236}">
                  <a16:creationId xmlns:a16="http://schemas.microsoft.com/office/drawing/2014/main" id="{749C4E81-0FB8-2BBB-4306-848CD3F65C15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>
              <a:extLst>
                <a:ext uri="{FF2B5EF4-FFF2-40B4-BE49-F238E27FC236}">
                  <a16:creationId xmlns:a16="http://schemas.microsoft.com/office/drawing/2014/main" id="{6F3533B7-3DA2-2D45-042A-9882DDE2224C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>
              <a:extLst>
                <a:ext uri="{FF2B5EF4-FFF2-40B4-BE49-F238E27FC236}">
                  <a16:creationId xmlns:a16="http://schemas.microsoft.com/office/drawing/2014/main" id="{6E7128B8-9CEF-0C8E-2BB5-17766287FC13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>
              <a:extLst>
                <a:ext uri="{FF2B5EF4-FFF2-40B4-BE49-F238E27FC236}">
                  <a16:creationId xmlns:a16="http://schemas.microsoft.com/office/drawing/2014/main" id="{A5B205A3-EE1E-01A2-3713-CBDA9D68CF9C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>
              <a:extLst>
                <a:ext uri="{FF2B5EF4-FFF2-40B4-BE49-F238E27FC236}">
                  <a16:creationId xmlns:a16="http://schemas.microsoft.com/office/drawing/2014/main" id="{28034AC8-7CCF-0902-242D-633D6A1703DF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>
              <a:extLst>
                <a:ext uri="{FF2B5EF4-FFF2-40B4-BE49-F238E27FC236}">
                  <a16:creationId xmlns:a16="http://schemas.microsoft.com/office/drawing/2014/main" id="{832FE8BE-4657-AEC8-B6CD-090F1DD7948B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>
              <a:extLst>
                <a:ext uri="{FF2B5EF4-FFF2-40B4-BE49-F238E27FC236}">
                  <a16:creationId xmlns:a16="http://schemas.microsoft.com/office/drawing/2014/main" id="{73A6E070-B419-87D8-0601-0897BDC2BBB8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>
              <a:extLst>
                <a:ext uri="{FF2B5EF4-FFF2-40B4-BE49-F238E27FC236}">
                  <a16:creationId xmlns:a16="http://schemas.microsoft.com/office/drawing/2014/main" id="{11657919-0329-5152-9F06-A540F32690D4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>
              <a:extLst>
                <a:ext uri="{FF2B5EF4-FFF2-40B4-BE49-F238E27FC236}">
                  <a16:creationId xmlns:a16="http://schemas.microsoft.com/office/drawing/2014/main" id="{818F2F80-715F-6123-193D-E7DE843F3E68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>
              <a:extLst>
                <a:ext uri="{FF2B5EF4-FFF2-40B4-BE49-F238E27FC236}">
                  <a16:creationId xmlns:a16="http://schemas.microsoft.com/office/drawing/2014/main" id="{01BF1588-9F5D-69F0-A82C-70628D4BC383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>
              <a:extLst>
                <a:ext uri="{FF2B5EF4-FFF2-40B4-BE49-F238E27FC236}">
                  <a16:creationId xmlns:a16="http://schemas.microsoft.com/office/drawing/2014/main" id="{DCD28044-A25B-599E-C795-1A73B1B16428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>
              <a:extLst>
                <a:ext uri="{FF2B5EF4-FFF2-40B4-BE49-F238E27FC236}">
                  <a16:creationId xmlns:a16="http://schemas.microsoft.com/office/drawing/2014/main" id="{8CA639E4-0917-938E-E253-920072C8DC40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>
              <a:extLst>
                <a:ext uri="{FF2B5EF4-FFF2-40B4-BE49-F238E27FC236}">
                  <a16:creationId xmlns:a16="http://schemas.microsoft.com/office/drawing/2014/main" id="{1B6D8313-0E0F-7CA5-EC33-1FC9FD4AD4C2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>
              <a:extLst>
                <a:ext uri="{FF2B5EF4-FFF2-40B4-BE49-F238E27FC236}">
                  <a16:creationId xmlns:a16="http://schemas.microsoft.com/office/drawing/2014/main" id="{9A65519D-B29F-5364-9093-84D68DC5C34F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>
              <a:extLst>
                <a:ext uri="{FF2B5EF4-FFF2-40B4-BE49-F238E27FC236}">
                  <a16:creationId xmlns:a16="http://schemas.microsoft.com/office/drawing/2014/main" id="{1499B97A-8E81-0D74-DC62-068E45CA0EEB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>
              <a:extLst>
                <a:ext uri="{FF2B5EF4-FFF2-40B4-BE49-F238E27FC236}">
                  <a16:creationId xmlns:a16="http://schemas.microsoft.com/office/drawing/2014/main" id="{4522B1C2-0EAD-63D5-5389-4951F96E0B85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>
              <a:extLst>
                <a:ext uri="{FF2B5EF4-FFF2-40B4-BE49-F238E27FC236}">
                  <a16:creationId xmlns:a16="http://schemas.microsoft.com/office/drawing/2014/main" id="{352061D2-83C0-1AA1-91AB-F36898248266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>
              <a:extLst>
                <a:ext uri="{FF2B5EF4-FFF2-40B4-BE49-F238E27FC236}">
                  <a16:creationId xmlns:a16="http://schemas.microsoft.com/office/drawing/2014/main" id="{A37F6DDB-88EF-50E2-FC5B-E2626E036FA9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>
              <a:extLst>
                <a:ext uri="{FF2B5EF4-FFF2-40B4-BE49-F238E27FC236}">
                  <a16:creationId xmlns:a16="http://schemas.microsoft.com/office/drawing/2014/main" id="{B9F6ED3D-200D-C73B-CC76-F65DCF643847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>
              <a:extLst>
                <a:ext uri="{FF2B5EF4-FFF2-40B4-BE49-F238E27FC236}">
                  <a16:creationId xmlns:a16="http://schemas.microsoft.com/office/drawing/2014/main" id="{C70F96B2-280E-3E84-DE5C-82A6D0F24B3C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>
              <a:extLst>
                <a:ext uri="{FF2B5EF4-FFF2-40B4-BE49-F238E27FC236}">
                  <a16:creationId xmlns:a16="http://schemas.microsoft.com/office/drawing/2014/main" id="{A26D6870-8493-2FD2-493D-B0331B56777D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>
              <a:extLst>
                <a:ext uri="{FF2B5EF4-FFF2-40B4-BE49-F238E27FC236}">
                  <a16:creationId xmlns:a16="http://schemas.microsoft.com/office/drawing/2014/main" id="{4C21E397-B52E-C889-0162-E596BEA7F851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>
              <a:extLst>
                <a:ext uri="{FF2B5EF4-FFF2-40B4-BE49-F238E27FC236}">
                  <a16:creationId xmlns:a16="http://schemas.microsoft.com/office/drawing/2014/main" id="{2347B7E8-FE61-DBA8-CA6D-91647285A8AC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>
              <a:extLst>
                <a:ext uri="{FF2B5EF4-FFF2-40B4-BE49-F238E27FC236}">
                  <a16:creationId xmlns:a16="http://schemas.microsoft.com/office/drawing/2014/main" id="{AA38396E-B5FF-F3D6-2704-38297C82C36E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>
              <a:extLst>
                <a:ext uri="{FF2B5EF4-FFF2-40B4-BE49-F238E27FC236}">
                  <a16:creationId xmlns:a16="http://schemas.microsoft.com/office/drawing/2014/main" id="{A8F06FDD-BEC4-8EC1-C0BF-D28FA28753AE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>
              <a:extLst>
                <a:ext uri="{FF2B5EF4-FFF2-40B4-BE49-F238E27FC236}">
                  <a16:creationId xmlns:a16="http://schemas.microsoft.com/office/drawing/2014/main" id="{DC25507C-E75E-0B30-3370-AC59727E3D3E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>
              <a:extLst>
                <a:ext uri="{FF2B5EF4-FFF2-40B4-BE49-F238E27FC236}">
                  <a16:creationId xmlns:a16="http://schemas.microsoft.com/office/drawing/2014/main" id="{0A2FE1AF-0A9E-6CF4-4295-667AC9DB988E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>
              <a:extLst>
                <a:ext uri="{FF2B5EF4-FFF2-40B4-BE49-F238E27FC236}">
                  <a16:creationId xmlns:a16="http://schemas.microsoft.com/office/drawing/2014/main" id="{92E71B15-0333-926B-2BDE-69167A4A3858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>
              <a:extLst>
                <a:ext uri="{FF2B5EF4-FFF2-40B4-BE49-F238E27FC236}">
                  <a16:creationId xmlns:a16="http://schemas.microsoft.com/office/drawing/2014/main" id="{1AB113F7-6840-18FE-A842-D52EDFD967AE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>
              <a:extLst>
                <a:ext uri="{FF2B5EF4-FFF2-40B4-BE49-F238E27FC236}">
                  <a16:creationId xmlns:a16="http://schemas.microsoft.com/office/drawing/2014/main" id="{665A556A-58FA-649B-A1B8-C751874C668A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>
              <a:extLst>
                <a:ext uri="{FF2B5EF4-FFF2-40B4-BE49-F238E27FC236}">
                  <a16:creationId xmlns:a16="http://schemas.microsoft.com/office/drawing/2014/main" id="{39F9BB94-00C8-77F3-1739-0F4A9E1A037C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>
              <a:extLst>
                <a:ext uri="{FF2B5EF4-FFF2-40B4-BE49-F238E27FC236}">
                  <a16:creationId xmlns:a16="http://schemas.microsoft.com/office/drawing/2014/main" id="{E0A15CE9-8FA2-825E-0879-FF5C0DE05550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>
              <a:extLst>
                <a:ext uri="{FF2B5EF4-FFF2-40B4-BE49-F238E27FC236}">
                  <a16:creationId xmlns:a16="http://schemas.microsoft.com/office/drawing/2014/main" id="{E0387A91-49C9-247E-B933-5426F2B8857B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>
              <a:extLst>
                <a:ext uri="{FF2B5EF4-FFF2-40B4-BE49-F238E27FC236}">
                  <a16:creationId xmlns:a16="http://schemas.microsoft.com/office/drawing/2014/main" id="{98FEA93E-5199-2E9A-402F-37F51E2FF981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>
              <a:extLst>
                <a:ext uri="{FF2B5EF4-FFF2-40B4-BE49-F238E27FC236}">
                  <a16:creationId xmlns:a16="http://schemas.microsoft.com/office/drawing/2014/main" id="{0BC1BE7C-B326-34F6-03CB-905A82A4219E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>
              <a:extLst>
                <a:ext uri="{FF2B5EF4-FFF2-40B4-BE49-F238E27FC236}">
                  <a16:creationId xmlns:a16="http://schemas.microsoft.com/office/drawing/2014/main" id="{F764C2EC-A147-8F2C-F11F-3C90FEA0620F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>
              <a:extLst>
                <a:ext uri="{FF2B5EF4-FFF2-40B4-BE49-F238E27FC236}">
                  <a16:creationId xmlns:a16="http://schemas.microsoft.com/office/drawing/2014/main" id="{FEFC9886-C8AB-3B56-8A55-049BD0DC3EE1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>
              <a:extLst>
                <a:ext uri="{FF2B5EF4-FFF2-40B4-BE49-F238E27FC236}">
                  <a16:creationId xmlns:a16="http://schemas.microsoft.com/office/drawing/2014/main" id="{AC45DEC7-6AC7-1781-9C8E-30AAD9AB29DF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>
              <a:extLst>
                <a:ext uri="{FF2B5EF4-FFF2-40B4-BE49-F238E27FC236}">
                  <a16:creationId xmlns:a16="http://schemas.microsoft.com/office/drawing/2014/main" id="{D55B2CBC-DDED-EE8E-9871-840F61EBBBE1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>
              <a:extLst>
                <a:ext uri="{FF2B5EF4-FFF2-40B4-BE49-F238E27FC236}">
                  <a16:creationId xmlns:a16="http://schemas.microsoft.com/office/drawing/2014/main" id="{5E3E246D-B7DA-271C-62C7-000D3381589E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>
              <a:extLst>
                <a:ext uri="{FF2B5EF4-FFF2-40B4-BE49-F238E27FC236}">
                  <a16:creationId xmlns:a16="http://schemas.microsoft.com/office/drawing/2014/main" id="{14725CBD-1AFB-FF4E-AEFE-62D4233B63A7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>
              <a:extLst>
                <a:ext uri="{FF2B5EF4-FFF2-40B4-BE49-F238E27FC236}">
                  <a16:creationId xmlns:a16="http://schemas.microsoft.com/office/drawing/2014/main" id="{1D374663-9641-6F6E-7BDB-8F8B47EF04D2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>
              <a:extLst>
                <a:ext uri="{FF2B5EF4-FFF2-40B4-BE49-F238E27FC236}">
                  <a16:creationId xmlns:a16="http://schemas.microsoft.com/office/drawing/2014/main" id="{B28F96D5-F096-F189-3393-D83203F5D191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>
              <a:extLst>
                <a:ext uri="{FF2B5EF4-FFF2-40B4-BE49-F238E27FC236}">
                  <a16:creationId xmlns:a16="http://schemas.microsoft.com/office/drawing/2014/main" id="{198C2BF7-800E-6D4B-EBF9-24E7079ECB55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>
              <a:extLst>
                <a:ext uri="{FF2B5EF4-FFF2-40B4-BE49-F238E27FC236}">
                  <a16:creationId xmlns:a16="http://schemas.microsoft.com/office/drawing/2014/main" id="{D8702BE8-1700-8C04-7C9A-42D12EB9E188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>
              <a:extLst>
                <a:ext uri="{FF2B5EF4-FFF2-40B4-BE49-F238E27FC236}">
                  <a16:creationId xmlns:a16="http://schemas.microsoft.com/office/drawing/2014/main" id="{D3F3CAD1-D07A-8608-23D4-B2F5DAC4D557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>
            <a:extLst>
              <a:ext uri="{FF2B5EF4-FFF2-40B4-BE49-F238E27FC236}">
                <a16:creationId xmlns:a16="http://schemas.microsoft.com/office/drawing/2014/main" id="{2BBD7369-746B-10B4-B560-251753BF076C}"/>
              </a:ext>
            </a:extLst>
          </p:cNvPr>
          <p:cNvGrpSpPr/>
          <p:nvPr/>
        </p:nvGrpSpPr>
        <p:grpSpPr>
          <a:xfrm>
            <a:off x="6710077" y="961685"/>
            <a:ext cx="1406426" cy="935599"/>
            <a:chOff x="238125" y="2409350"/>
            <a:chExt cx="760575" cy="414000"/>
          </a:xfrm>
        </p:grpSpPr>
        <p:sp>
          <p:nvSpPr>
            <p:cNvPr id="153" name="Google Shape;153;p21">
              <a:extLst>
                <a:ext uri="{FF2B5EF4-FFF2-40B4-BE49-F238E27FC236}">
                  <a16:creationId xmlns:a16="http://schemas.microsoft.com/office/drawing/2014/main" id="{2BF8377A-1689-52E6-CF0A-67AD9CC8982B}"/>
                </a:ext>
              </a:extLst>
            </p:cNvPr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>
              <a:extLst>
                <a:ext uri="{FF2B5EF4-FFF2-40B4-BE49-F238E27FC236}">
                  <a16:creationId xmlns:a16="http://schemas.microsoft.com/office/drawing/2014/main" id="{3BCA977E-B572-AB87-B208-480A2B9E98C9}"/>
                </a:ext>
              </a:extLst>
            </p:cNvPr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>
              <a:extLst>
                <a:ext uri="{FF2B5EF4-FFF2-40B4-BE49-F238E27FC236}">
                  <a16:creationId xmlns:a16="http://schemas.microsoft.com/office/drawing/2014/main" id="{3F3E1707-2BE0-A11E-E16D-2FF0E03561EF}"/>
                </a:ext>
              </a:extLst>
            </p:cNvPr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>
              <a:extLst>
                <a:ext uri="{FF2B5EF4-FFF2-40B4-BE49-F238E27FC236}">
                  <a16:creationId xmlns:a16="http://schemas.microsoft.com/office/drawing/2014/main" id="{E31929F8-9BB9-8F31-17EE-E125793192FB}"/>
                </a:ext>
              </a:extLst>
            </p:cNvPr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>
              <a:extLst>
                <a:ext uri="{FF2B5EF4-FFF2-40B4-BE49-F238E27FC236}">
                  <a16:creationId xmlns:a16="http://schemas.microsoft.com/office/drawing/2014/main" id="{8D8E9F06-67EA-5521-5775-9B651BBC535A}"/>
                </a:ext>
              </a:extLst>
            </p:cNvPr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>
              <a:extLst>
                <a:ext uri="{FF2B5EF4-FFF2-40B4-BE49-F238E27FC236}">
                  <a16:creationId xmlns:a16="http://schemas.microsoft.com/office/drawing/2014/main" id="{A60E0CDD-6092-E468-356E-ACF5E67938AB}"/>
                </a:ext>
              </a:extLst>
            </p:cNvPr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>
              <a:extLst>
                <a:ext uri="{FF2B5EF4-FFF2-40B4-BE49-F238E27FC236}">
                  <a16:creationId xmlns:a16="http://schemas.microsoft.com/office/drawing/2014/main" id="{4789F91C-B399-F7EA-1CD2-7C01A2CFCFBF}"/>
                </a:ext>
              </a:extLst>
            </p:cNvPr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>
              <a:extLst>
                <a:ext uri="{FF2B5EF4-FFF2-40B4-BE49-F238E27FC236}">
                  <a16:creationId xmlns:a16="http://schemas.microsoft.com/office/drawing/2014/main" id="{B88A00B3-0A34-E814-6FD4-DB1082C105DB}"/>
                </a:ext>
              </a:extLst>
            </p:cNvPr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>
              <a:extLst>
                <a:ext uri="{FF2B5EF4-FFF2-40B4-BE49-F238E27FC236}">
                  <a16:creationId xmlns:a16="http://schemas.microsoft.com/office/drawing/2014/main" id="{807AEE47-EAE5-1E83-633D-7445B893F604}"/>
                </a:ext>
              </a:extLst>
            </p:cNvPr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>
              <a:extLst>
                <a:ext uri="{FF2B5EF4-FFF2-40B4-BE49-F238E27FC236}">
                  <a16:creationId xmlns:a16="http://schemas.microsoft.com/office/drawing/2014/main" id="{CD2CEE3C-DFF4-0FF3-1F0E-A822D6176810}"/>
                </a:ext>
              </a:extLst>
            </p:cNvPr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>
              <a:extLst>
                <a:ext uri="{FF2B5EF4-FFF2-40B4-BE49-F238E27FC236}">
                  <a16:creationId xmlns:a16="http://schemas.microsoft.com/office/drawing/2014/main" id="{73A8C592-D5A9-9EBB-865C-2CAAC4145E96}"/>
                </a:ext>
              </a:extLst>
            </p:cNvPr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>
              <a:extLst>
                <a:ext uri="{FF2B5EF4-FFF2-40B4-BE49-F238E27FC236}">
                  <a16:creationId xmlns:a16="http://schemas.microsoft.com/office/drawing/2014/main" id="{77C78F8C-C9DB-BDEB-158D-0711CEC0E87F}"/>
                </a:ext>
              </a:extLst>
            </p:cNvPr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>
            <a:extLst>
              <a:ext uri="{FF2B5EF4-FFF2-40B4-BE49-F238E27FC236}">
                <a16:creationId xmlns:a16="http://schemas.microsoft.com/office/drawing/2014/main" id="{DC40F445-9FB7-5FC2-E3EE-7EE468641ADE}"/>
              </a:ext>
            </a:extLst>
          </p:cNvPr>
          <p:cNvGrpSpPr/>
          <p:nvPr/>
        </p:nvGrpSpPr>
        <p:grpSpPr>
          <a:xfrm>
            <a:off x="6669434" y="2253064"/>
            <a:ext cx="1147199" cy="637372"/>
            <a:chOff x="315275" y="3124950"/>
            <a:chExt cx="658175" cy="365675"/>
          </a:xfrm>
        </p:grpSpPr>
        <p:sp>
          <p:nvSpPr>
            <p:cNvPr id="166" name="Google Shape;166;p21">
              <a:extLst>
                <a:ext uri="{FF2B5EF4-FFF2-40B4-BE49-F238E27FC236}">
                  <a16:creationId xmlns:a16="http://schemas.microsoft.com/office/drawing/2014/main" id="{EE54A0D2-DBD8-5F95-EC10-738E6F596FE2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>
              <a:extLst>
                <a:ext uri="{FF2B5EF4-FFF2-40B4-BE49-F238E27FC236}">
                  <a16:creationId xmlns:a16="http://schemas.microsoft.com/office/drawing/2014/main" id="{63516931-7013-8101-FB6E-060370BF5429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>
              <a:extLst>
                <a:ext uri="{FF2B5EF4-FFF2-40B4-BE49-F238E27FC236}">
                  <a16:creationId xmlns:a16="http://schemas.microsoft.com/office/drawing/2014/main" id="{CF461047-8370-03C1-F286-C73604E0049F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>
              <a:extLst>
                <a:ext uri="{FF2B5EF4-FFF2-40B4-BE49-F238E27FC236}">
                  <a16:creationId xmlns:a16="http://schemas.microsoft.com/office/drawing/2014/main" id="{B6E63967-2950-5825-A076-BA06E8CD039F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>
              <a:extLst>
                <a:ext uri="{FF2B5EF4-FFF2-40B4-BE49-F238E27FC236}">
                  <a16:creationId xmlns:a16="http://schemas.microsoft.com/office/drawing/2014/main" id="{67DCD6BF-A869-2C7D-EA0A-6651D31A188F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>
              <a:extLst>
                <a:ext uri="{FF2B5EF4-FFF2-40B4-BE49-F238E27FC236}">
                  <a16:creationId xmlns:a16="http://schemas.microsoft.com/office/drawing/2014/main" id="{78675F05-E1D8-06F1-8E26-56119AD22C58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>
            <a:extLst>
              <a:ext uri="{FF2B5EF4-FFF2-40B4-BE49-F238E27FC236}">
                <a16:creationId xmlns:a16="http://schemas.microsoft.com/office/drawing/2014/main" id="{10B7ACA4-23A1-9CBA-5842-3B49DBCEAEAD}"/>
              </a:ext>
            </a:extLst>
          </p:cNvPr>
          <p:cNvGrpSpPr/>
          <p:nvPr/>
        </p:nvGrpSpPr>
        <p:grpSpPr>
          <a:xfrm flipH="1">
            <a:off x="6333398" y="714161"/>
            <a:ext cx="608779" cy="413322"/>
            <a:chOff x="315275" y="3124950"/>
            <a:chExt cx="658175" cy="365675"/>
          </a:xfrm>
        </p:grpSpPr>
        <p:sp>
          <p:nvSpPr>
            <p:cNvPr id="173" name="Google Shape;173;p21">
              <a:extLst>
                <a:ext uri="{FF2B5EF4-FFF2-40B4-BE49-F238E27FC236}">
                  <a16:creationId xmlns:a16="http://schemas.microsoft.com/office/drawing/2014/main" id="{32008CC2-8901-9AFA-ED51-65DB64FCC993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>
              <a:extLst>
                <a:ext uri="{FF2B5EF4-FFF2-40B4-BE49-F238E27FC236}">
                  <a16:creationId xmlns:a16="http://schemas.microsoft.com/office/drawing/2014/main" id="{C1DB64A5-730D-673A-DFF9-FBEC54140A5B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>
              <a:extLst>
                <a:ext uri="{FF2B5EF4-FFF2-40B4-BE49-F238E27FC236}">
                  <a16:creationId xmlns:a16="http://schemas.microsoft.com/office/drawing/2014/main" id="{19E79718-F7B5-8DB6-963F-7BF7CDA564B2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>
              <a:extLst>
                <a:ext uri="{FF2B5EF4-FFF2-40B4-BE49-F238E27FC236}">
                  <a16:creationId xmlns:a16="http://schemas.microsoft.com/office/drawing/2014/main" id="{2E201837-940E-7954-2E2D-3290B4A8F30A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>
              <a:extLst>
                <a:ext uri="{FF2B5EF4-FFF2-40B4-BE49-F238E27FC236}">
                  <a16:creationId xmlns:a16="http://schemas.microsoft.com/office/drawing/2014/main" id="{8986893B-15F8-AAA1-398B-1CCE8B1FD054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>
              <a:extLst>
                <a:ext uri="{FF2B5EF4-FFF2-40B4-BE49-F238E27FC236}">
                  <a16:creationId xmlns:a16="http://schemas.microsoft.com/office/drawing/2014/main" id="{73766B19-2CC2-B26C-D2D4-0AD2C7058595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01;p23">
            <a:extLst>
              <a:ext uri="{FF2B5EF4-FFF2-40B4-BE49-F238E27FC236}">
                <a16:creationId xmlns:a16="http://schemas.microsoft.com/office/drawing/2014/main" id="{5B4D104A-AF92-E3C8-E817-7B306221BBD7}"/>
              </a:ext>
            </a:extLst>
          </p:cNvPr>
          <p:cNvSpPr txBox="1">
            <a:spLocks/>
          </p:cNvSpPr>
          <p:nvPr/>
        </p:nvSpPr>
        <p:spPr>
          <a:xfrm>
            <a:off x="613924" y="533234"/>
            <a:ext cx="5162408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1800" dirty="0"/>
              <a:t>Model 1 – YOLOv3 for Pedestrian Detection </a:t>
            </a:r>
            <a:endParaRPr lang="en-US" sz="1400" dirty="0"/>
          </a:p>
        </p:txBody>
      </p:sp>
      <p:sp>
        <p:nvSpPr>
          <p:cNvPr id="4" name="Google Shape;184;p22">
            <a:extLst>
              <a:ext uri="{FF2B5EF4-FFF2-40B4-BE49-F238E27FC236}">
                <a16:creationId xmlns:a16="http://schemas.microsoft.com/office/drawing/2014/main" id="{55F1DB6C-C2C6-A7D8-14F8-071FCD5D606D}"/>
              </a:ext>
            </a:extLst>
          </p:cNvPr>
          <p:cNvSpPr txBox="1">
            <a:spLocks/>
          </p:cNvSpPr>
          <p:nvPr/>
        </p:nvSpPr>
        <p:spPr>
          <a:xfrm>
            <a:off x="613924" y="85253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3600" b="1" dirty="0">
                <a:solidFill>
                  <a:schemeClr val="accent2">
                    <a:lumMod val="75000"/>
                  </a:schemeClr>
                </a:solidFill>
              </a:rPr>
              <a:t>03</a:t>
            </a:r>
          </a:p>
        </p:txBody>
      </p:sp>
      <p:sp>
        <p:nvSpPr>
          <p:cNvPr id="5" name="Google Shape;201;p23">
            <a:extLst>
              <a:ext uri="{FF2B5EF4-FFF2-40B4-BE49-F238E27FC236}">
                <a16:creationId xmlns:a16="http://schemas.microsoft.com/office/drawing/2014/main" id="{72D718C3-EDC6-3B87-6D9F-66AA74B68F2B}"/>
              </a:ext>
            </a:extLst>
          </p:cNvPr>
          <p:cNvSpPr txBox="1">
            <a:spLocks/>
          </p:cNvSpPr>
          <p:nvPr/>
        </p:nvSpPr>
        <p:spPr>
          <a:xfrm>
            <a:off x="715099" y="5853403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YOLOv3</a:t>
            </a:r>
            <a:endParaRPr lang="en-KW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184;p22">
            <a:extLst>
              <a:ext uri="{FF2B5EF4-FFF2-40B4-BE49-F238E27FC236}">
                <a16:creationId xmlns:a16="http://schemas.microsoft.com/office/drawing/2014/main" id="{CA3C15E6-1FE0-C9C0-0DB3-6C68747B480D}"/>
              </a:ext>
            </a:extLst>
          </p:cNvPr>
          <p:cNvSpPr txBox="1">
            <a:spLocks/>
          </p:cNvSpPr>
          <p:nvPr/>
        </p:nvSpPr>
        <p:spPr>
          <a:xfrm>
            <a:off x="715099" y="5254225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F19DD0-AB67-67FD-65B1-5752F900ECD6}"/>
              </a:ext>
            </a:extLst>
          </p:cNvPr>
          <p:cNvSpPr txBox="1"/>
          <p:nvPr/>
        </p:nvSpPr>
        <p:spPr>
          <a:xfrm>
            <a:off x="-7348393" y="1717622"/>
            <a:ext cx="7186138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Why YOLOv3?</a:t>
            </a:r>
            <a:endParaRPr lang="en-KW" sz="3600" b="1" dirty="0">
              <a:solidFill>
                <a:schemeClr val="tx2">
                  <a:lumMod val="25000"/>
                </a:schemeClr>
              </a:solidFill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457200" lvl="4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Real-time performance.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457200" lvl="4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Accurate in crowded areas.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457200" lvl="4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Easy to run with open-source code.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8D163B-727F-B21E-7467-1F26436B86B6}"/>
              </a:ext>
            </a:extLst>
          </p:cNvPr>
          <p:cNvSpPr txBox="1"/>
          <p:nvPr/>
        </p:nvSpPr>
        <p:spPr>
          <a:xfrm>
            <a:off x="288388" y="796174"/>
            <a:ext cx="7209692" cy="4276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buNone/>
            </a:pPr>
            <a:r>
              <a:rPr lang="en-US" sz="32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Dataset Used: MOT17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  <a:buNone/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•Real video footage from streets and stations.</a:t>
            </a:r>
            <a:endParaRPr lang="en-KW" sz="20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  <a:buNone/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•560,000+ labeled boxes.</a:t>
            </a:r>
            <a:endParaRPr lang="en-KW" sz="20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•Includes occlusion info.</a:t>
            </a:r>
          </a:p>
          <a:p>
            <a:pPr>
              <a:lnSpc>
                <a:spcPct val="250000"/>
              </a:lnSpc>
            </a:pPr>
            <a:r>
              <a:rPr lang="en-US" sz="200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To see the structure of the data click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KW" sz="2000" dirty="0">
              <a:solidFill>
                <a:schemeClr val="bg2">
                  <a:lumMod val="50000"/>
                </a:schemeClr>
              </a:solidFill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0" name="Picture 9" descr="A group of people walking on a sidewalk&#10;&#10;AI-generated content may be incorrect.">
            <a:extLst>
              <a:ext uri="{FF2B5EF4-FFF2-40B4-BE49-F238E27FC236}">
                <a16:creationId xmlns:a16="http://schemas.microsoft.com/office/drawing/2014/main" id="{E498130E-40E9-5544-4511-F2D12D702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2341" y="2737327"/>
            <a:ext cx="2122866" cy="195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948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00E4A4A0-9CE0-EEEE-5750-653E11D25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236">
            <a:extLst>
              <a:ext uri="{FF2B5EF4-FFF2-40B4-BE49-F238E27FC236}">
                <a16:creationId xmlns:a16="http://schemas.microsoft.com/office/drawing/2014/main" id="{6632A8CB-7B4C-8004-FE14-1D55ED2B2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29" y="5241573"/>
            <a:ext cx="3387328" cy="2303383"/>
          </a:xfrm>
          <a:prstGeom prst="rect">
            <a:avLst/>
          </a:prstGeom>
        </p:spPr>
      </p:pic>
      <p:pic>
        <p:nvPicPr>
          <p:cNvPr id="238" name="Picture 237">
            <a:extLst>
              <a:ext uri="{FF2B5EF4-FFF2-40B4-BE49-F238E27FC236}">
                <a16:creationId xmlns:a16="http://schemas.microsoft.com/office/drawing/2014/main" id="{3CB38236-91D0-484B-5264-05BE21003C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4506" y="5241572"/>
            <a:ext cx="4381712" cy="2303383"/>
          </a:xfrm>
          <a:prstGeom prst="rect">
            <a:avLst/>
          </a:prstGeom>
        </p:spPr>
      </p:pic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72EDC57A-138C-099E-C6BD-DA6312CFAD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4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YOLOv3</a:t>
            </a:r>
            <a:endParaRPr lang="en-KW" sz="48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BB096B09-BFBE-9408-5F21-8F8F508ACBE0}"/>
              </a:ext>
            </a:extLst>
          </p:cNvPr>
          <p:cNvSpPr txBox="1">
            <a:spLocks/>
          </p:cNvSpPr>
          <p:nvPr/>
        </p:nvSpPr>
        <p:spPr>
          <a:xfrm>
            <a:off x="715099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04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17F8A3FB-4FA7-D7AF-30D3-1116199C1498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C482D30C-435D-4812-2F95-91681FB6D4E6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D5B04EB3-08C9-F87A-9A3F-04E9829EC06A}"/>
              </a:ext>
            </a:extLst>
          </p:cNvPr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43CF82B5-13CF-2799-BDAA-8F7489D0633F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2B07F3A4-FD74-F7F1-057C-8A65B90CB331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12DA6D08-C664-42BE-AA79-4E38BCA4E612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93C2D5DF-01AB-0E62-1D81-D17D9613DF16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185C7AB8-1991-975D-03B9-0F500F600495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0AA057EE-3154-C54F-1CD0-023B56CD933A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432E6597-E439-953B-EBF4-3D6D640C9C55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234BBA66-206C-C4D6-44E2-F273FC966DB2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438903EA-EB5B-E50B-7F0C-4AF03FDA16FD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1449D6BC-E4FE-45EE-A191-31B375468795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95595830-367E-89F5-DB4B-00D82A6381BB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5C8BF6BB-CA29-F54E-9F12-A9A8C8519710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7BE10A2F-AA40-8E72-6081-048FE9A13A27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B87280EA-2866-8992-F81B-30332D1A5FE9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FAC0DFAE-823D-76F3-04BD-A96D36C5166C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A6C33443-BE88-FB55-DFA7-3F90E9FD0E9B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B9592D8E-DCED-DC1B-63C3-BE8E4E28498D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BBD82D64-0234-8B80-6840-293FEB6A8619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2B1ACE38-5E13-8E1F-8D66-30DB9E95FA13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1DEDB6AD-88ED-F960-5AD8-9B8D0495A99A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FCCF9D47-2EE1-6251-989E-44233AB3ECB1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37EFADCA-F29A-0752-23DD-DAF0A92A6E47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64FF411E-5BCF-0C31-7058-BCDF8F856291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895909DE-2539-7435-CE71-DA96E078074C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12993FF3-8118-FD2B-CEED-7E516B044D0D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F446BF54-773D-43DB-746D-4890277789EE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DA73CEEA-7A7D-615C-5880-614732F62A03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3028F25B-0DD7-C4EA-C20B-68FD0BA25FE7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F27426EA-3A0E-65CB-6E90-7EFA80726C7E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7D8604BF-3B89-0172-7467-09030C5717A2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E54BD630-23AE-C694-3774-36DE6A3E0ED2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7A6C4AFF-A448-9AF2-0B29-BC0ABE401CED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89E8AB5F-542F-8634-3336-CA6327A89838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A4A276FB-6263-C977-8C23-AF77801275E0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A3A35D3B-FBEB-5862-1A93-2CCCBE92F7E6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F5264E4B-2927-00A5-6668-18A33E6BE466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BF4A51D4-B745-E6ED-E0F1-830C9FF67BD4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DBDA6CF2-6B09-C546-4DF1-FE3905CF5130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C8B4B65E-6BEE-F2FB-E62B-672715D452FB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A06EE6C5-035C-91CB-E0A3-069EAC638A7E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5E5776EA-FE1F-6850-D4DE-C3A618DAB864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5D58E9C2-5502-34B5-A5E4-EA3CE632EAF7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6E341193-D7B0-4891-D45C-B60868BD3343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693440E1-23B1-A84C-1C39-AE420A59BFE2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42758E18-4538-E55E-E725-89167D1B06AA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65ECEA9C-EB27-6B29-075D-541F01EDED2D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F819982E-C202-54BE-462A-6948CA257736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EBF3C0C8-3093-1F2C-9270-A2FA98877797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9E43892C-4FDE-3FDF-2449-DB70BB058675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0E2A6283-501C-BEDD-0450-FCABBC73703F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846C5A5C-8B2D-9DF3-0157-85A3F205143F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CCA9B29E-DACB-2FBF-8221-F4064A3C3859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1147C3C5-7B64-EFE2-AA29-F076A6E8216A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3794F2AD-3458-0720-CB11-B2CDD6C3B242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8C6A9655-2521-D2DB-7AC6-8B2AAA138915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0F727A81-D4E2-6AE5-0F49-E3D7F568C779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21AD6AB7-8F73-7999-14DD-0EDD32F8B8E4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AF39DFFC-1A77-5829-3006-79312F42B883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51A5FA5F-4814-61EE-8885-BD7DB936AB82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584E67C0-9854-67AE-A312-6806FF1216B6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F5406B74-8AFA-3DD9-C2D3-DECC9392A58D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97901657-C8C8-3B9E-F899-9F6F87B3FE5E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A08489D8-41AD-946C-1102-BF4C30369E22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6034C7F2-E107-D53A-7461-41FDC83381AA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7EEB0C55-4D5F-DB7B-C958-5AB95773DB01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925CE1B5-732B-DCBB-AB78-86684F970276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5230AEE0-59BD-B3EF-1165-1E37C1FC8CA0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2AAB103E-DA42-FC57-38DC-F3C28D995D68}"/>
              </a:ext>
            </a:extLst>
          </p:cNvPr>
          <p:cNvSpPr txBox="1"/>
          <p:nvPr/>
        </p:nvSpPr>
        <p:spPr>
          <a:xfrm>
            <a:off x="6543675" y="190023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W" dirty="0"/>
          </a:p>
        </p:txBody>
      </p:sp>
      <p:sp>
        <p:nvSpPr>
          <p:cNvPr id="3" name="Google Shape;82;p21">
            <a:extLst>
              <a:ext uri="{FF2B5EF4-FFF2-40B4-BE49-F238E27FC236}">
                <a16:creationId xmlns:a16="http://schemas.microsoft.com/office/drawing/2014/main" id="{6F63B6D8-8051-8D32-E48A-5DF8B1683D7C}"/>
              </a:ext>
            </a:extLst>
          </p:cNvPr>
          <p:cNvSpPr txBox="1">
            <a:spLocks/>
          </p:cNvSpPr>
          <p:nvPr/>
        </p:nvSpPr>
        <p:spPr>
          <a:xfrm>
            <a:off x="-5920354" y="619950"/>
            <a:ext cx="4652400" cy="18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/>
              <a:t>How it Works?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941C91-A769-6561-88A3-BE2119BD6A85}"/>
              </a:ext>
            </a:extLst>
          </p:cNvPr>
          <p:cNvSpPr txBox="1"/>
          <p:nvPr/>
        </p:nvSpPr>
        <p:spPr>
          <a:xfrm>
            <a:off x="-5809170" y="1877193"/>
            <a:ext cx="5764574" cy="2077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Function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Detects people in images/videos in real-time.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How it works: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- Splits the image into grids.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- Predicts bounding boxes for people.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Dataset: Public surveillance video (e.g., Milan station).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Google Shape;201;p23">
            <a:extLst>
              <a:ext uri="{FF2B5EF4-FFF2-40B4-BE49-F238E27FC236}">
                <a16:creationId xmlns:a16="http://schemas.microsoft.com/office/drawing/2014/main" id="{E815FEB4-6633-6723-4C70-7218ABC91C17}"/>
              </a:ext>
            </a:extLst>
          </p:cNvPr>
          <p:cNvSpPr txBox="1">
            <a:spLocks/>
          </p:cNvSpPr>
          <p:nvPr/>
        </p:nvSpPr>
        <p:spPr>
          <a:xfrm>
            <a:off x="-5809170" y="533234"/>
            <a:ext cx="5162408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1800" dirty="0"/>
              <a:t>Model 1 – YOLOv3 for Pedestrian Detection </a:t>
            </a:r>
            <a:endParaRPr lang="en-US" sz="1400" dirty="0"/>
          </a:p>
        </p:txBody>
      </p:sp>
      <p:sp>
        <p:nvSpPr>
          <p:cNvPr id="9" name="Google Shape;184;p22">
            <a:extLst>
              <a:ext uri="{FF2B5EF4-FFF2-40B4-BE49-F238E27FC236}">
                <a16:creationId xmlns:a16="http://schemas.microsoft.com/office/drawing/2014/main" id="{1A9E6885-EF36-A159-B069-6A85E3A91146}"/>
              </a:ext>
            </a:extLst>
          </p:cNvPr>
          <p:cNvSpPr txBox="1">
            <a:spLocks/>
          </p:cNvSpPr>
          <p:nvPr/>
        </p:nvSpPr>
        <p:spPr>
          <a:xfrm>
            <a:off x="-5809170" y="85253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3600" b="1" dirty="0">
                <a:solidFill>
                  <a:schemeClr val="accent2">
                    <a:lumMod val="75000"/>
                  </a:schemeClr>
                </a:solidFill>
              </a:rPr>
              <a:t>03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33D8EA-4512-3FE4-572A-C006A03E8A5E}"/>
              </a:ext>
            </a:extLst>
          </p:cNvPr>
          <p:cNvSpPr txBox="1"/>
          <p:nvPr/>
        </p:nvSpPr>
        <p:spPr>
          <a:xfrm>
            <a:off x="421529" y="5930617"/>
            <a:ext cx="6629047" cy="3330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GB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net = cv2.dnn.readNet("yolov3.weights", "yolov3.cfg")</a:t>
            </a:r>
            <a:endParaRPr lang="en-KW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GB" sz="20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img</a:t>
            </a:r>
            <a:r>
              <a:rPr lang="en-GB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= cv2.imread("</a:t>
            </a:r>
            <a:r>
              <a:rPr lang="en-GB" sz="20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people.jpg</a:t>
            </a:r>
            <a:r>
              <a:rPr lang="en-GB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")</a:t>
            </a:r>
            <a:endParaRPr lang="en-KW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GB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# Process image to detect people...</a:t>
            </a:r>
            <a:endParaRPr lang="en-KW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GB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 </a:t>
            </a:r>
            <a:endParaRPr lang="en-KW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GB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Shows how to load and use YOLOv3 with OpenCV.</a:t>
            </a:r>
            <a:endParaRPr lang="en-KW" sz="2000" kern="100" dirty="0">
              <a:solidFill>
                <a:schemeClr val="accent2">
                  <a:lumMod val="5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Simple use-case: detect people in one image.</a:t>
            </a:r>
            <a:endParaRPr lang="en-KW" sz="2000" kern="100" dirty="0">
              <a:solidFill>
                <a:schemeClr val="accent2">
                  <a:lumMod val="5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Google Shape;201;p23">
            <a:extLst>
              <a:ext uri="{FF2B5EF4-FFF2-40B4-BE49-F238E27FC236}">
                <a16:creationId xmlns:a16="http://schemas.microsoft.com/office/drawing/2014/main" id="{3F7F1484-70B3-49BC-B4D8-C9A91631A700}"/>
              </a:ext>
            </a:extLst>
          </p:cNvPr>
          <p:cNvSpPr txBox="1">
            <a:spLocks/>
          </p:cNvSpPr>
          <p:nvPr/>
        </p:nvSpPr>
        <p:spPr>
          <a:xfrm>
            <a:off x="372906" y="5278703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sz="2000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YOLOv3</a:t>
            </a:r>
            <a:endParaRPr lang="en-KW" sz="2000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2" name="Picture 201" descr="A group of people walking on a sidewalk&#10;&#10;AI-generated content may be incorrect.">
            <a:extLst>
              <a:ext uri="{FF2B5EF4-FFF2-40B4-BE49-F238E27FC236}">
                <a16:creationId xmlns:a16="http://schemas.microsoft.com/office/drawing/2014/main" id="{02BEBC39-F4CF-992A-D9EE-25CC430790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6409" y="5254225"/>
            <a:ext cx="2122866" cy="1959568"/>
          </a:xfrm>
          <a:prstGeom prst="rect">
            <a:avLst/>
          </a:prstGeom>
        </p:spPr>
      </p:pic>
      <p:grpSp>
        <p:nvGrpSpPr>
          <p:cNvPr id="203" name="Google Shape;152;p21">
            <a:extLst>
              <a:ext uri="{FF2B5EF4-FFF2-40B4-BE49-F238E27FC236}">
                <a16:creationId xmlns:a16="http://schemas.microsoft.com/office/drawing/2014/main" id="{01A745D8-51F2-7CBD-F39D-4E8F224E0280}"/>
              </a:ext>
            </a:extLst>
          </p:cNvPr>
          <p:cNvGrpSpPr/>
          <p:nvPr/>
        </p:nvGrpSpPr>
        <p:grpSpPr>
          <a:xfrm>
            <a:off x="10030053" y="961685"/>
            <a:ext cx="1406426" cy="935599"/>
            <a:chOff x="238125" y="2409350"/>
            <a:chExt cx="760575" cy="414000"/>
          </a:xfrm>
        </p:grpSpPr>
        <p:sp>
          <p:nvSpPr>
            <p:cNvPr id="204" name="Google Shape;153;p21">
              <a:extLst>
                <a:ext uri="{FF2B5EF4-FFF2-40B4-BE49-F238E27FC236}">
                  <a16:creationId xmlns:a16="http://schemas.microsoft.com/office/drawing/2014/main" id="{BA50C8D5-3317-D8DA-AA90-B8D416A3349C}"/>
                </a:ext>
              </a:extLst>
            </p:cNvPr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54;p21">
              <a:extLst>
                <a:ext uri="{FF2B5EF4-FFF2-40B4-BE49-F238E27FC236}">
                  <a16:creationId xmlns:a16="http://schemas.microsoft.com/office/drawing/2014/main" id="{E16342CD-2F4B-9951-6896-A21733004220}"/>
                </a:ext>
              </a:extLst>
            </p:cNvPr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55;p21">
              <a:extLst>
                <a:ext uri="{FF2B5EF4-FFF2-40B4-BE49-F238E27FC236}">
                  <a16:creationId xmlns:a16="http://schemas.microsoft.com/office/drawing/2014/main" id="{A82B9915-BFE0-DAA9-8730-180B5335169A}"/>
                </a:ext>
              </a:extLst>
            </p:cNvPr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56;p21">
              <a:extLst>
                <a:ext uri="{FF2B5EF4-FFF2-40B4-BE49-F238E27FC236}">
                  <a16:creationId xmlns:a16="http://schemas.microsoft.com/office/drawing/2014/main" id="{60732BF7-2BDF-CA31-ACA1-5369348250C6}"/>
                </a:ext>
              </a:extLst>
            </p:cNvPr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57;p21">
              <a:extLst>
                <a:ext uri="{FF2B5EF4-FFF2-40B4-BE49-F238E27FC236}">
                  <a16:creationId xmlns:a16="http://schemas.microsoft.com/office/drawing/2014/main" id="{A5E75E4A-6F22-C8AE-1424-C587C7EFD724}"/>
                </a:ext>
              </a:extLst>
            </p:cNvPr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58;p21">
              <a:extLst>
                <a:ext uri="{FF2B5EF4-FFF2-40B4-BE49-F238E27FC236}">
                  <a16:creationId xmlns:a16="http://schemas.microsoft.com/office/drawing/2014/main" id="{3B71DC75-E15A-9C06-5F71-99B88588D9AC}"/>
                </a:ext>
              </a:extLst>
            </p:cNvPr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59;p21">
              <a:extLst>
                <a:ext uri="{FF2B5EF4-FFF2-40B4-BE49-F238E27FC236}">
                  <a16:creationId xmlns:a16="http://schemas.microsoft.com/office/drawing/2014/main" id="{53E8286C-78D5-A5A6-1602-D44B8AAB8134}"/>
                </a:ext>
              </a:extLst>
            </p:cNvPr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60;p21">
              <a:extLst>
                <a:ext uri="{FF2B5EF4-FFF2-40B4-BE49-F238E27FC236}">
                  <a16:creationId xmlns:a16="http://schemas.microsoft.com/office/drawing/2014/main" id="{0D5E23B1-BB81-70D3-CD4A-1799958550D8}"/>
                </a:ext>
              </a:extLst>
            </p:cNvPr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61;p21">
              <a:extLst>
                <a:ext uri="{FF2B5EF4-FFF2-40B4-BE49-F238E27FC236}">
                  <a16:creationId xmlns:a16="http://schemas.microsoft.com/office/drawing/2014/main" id="{3214C435-6DC8-B1AD-9A99-FA1DCCD8FF7F}"/>
                </a:ext>
              </a:extLst>
            </p:cNvPr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62;p21">
              <a:extLst>
                <a:ext uri="{FF2B5EF4-FFF2-40B4-BE49-F238E27FC236}">
                  <a16:creationId xmlns:a16="http://schemas.microsoft.com/office/drawing/2014/main" id="{20915CC3-FC4B-FB69-5004-4736CFA569C2}"/>
                </a:ext>
              </a:extLst>
            </p:cNvPr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63;p21">
              <a:extLst>
                <a:ext uri="{FF2B5EF4-FFF2-40B4-BE49-F238E27FC236}">
                  <a16:creationId xmlns:a16="http://schemas.microsoft.com/office/drawing/2014/main" id="{A5DBA98A-1CDA-595D-D902-85C9D8B7CB30}"/>
                </a:ext>
              </a:extLst>
            </p:cNvPr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64;p21">
              <a:extLst>
                <a:ext uri="{FF2B5EF4-FFF2-40B4-BE49-F238E27FC236}">
                  <a16:creationId xmlns:a16="http://schemas.microsoft.com/office/drawing/2014/main" id="{147DF1DF-91DE-F9F1-06C8-C546A1AC0D90}"/>
                </a:ext>
              </a:extLst>
            </p:cNvPr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165;p21">
            <a:extLst>
              <a:ext uri="{FF2B5EF4-FFF2-40B4-BE49-F238E27FC236}">
                <a16:creationId xmlns:a16="http://schemas.microsoft.com/office/drawing/2014/main" id="{9C9B4D54-0B1D-831A-2558-A8344F816737}"/>
              </a:ext>
            </a:extLst>
          </p:cNvPr>
          <p:cNvGrpSpPr/>
          <p:nvPr/>
        </p:nvGrpSpPr>
        <p:grpSpPr>
          <a:xfrm>
            <a:off x="9989410" y="2253064"/>
            <a:ext cx="1147199" cy="637372"/>
            <a:chOff x="315275" y="3124950"/>
            <a:chExt cx="658175" cy="365675"/>
          </a:xfrm>
        </p:grpSpPr>
        <p:sp>
          <p:nvSpPr>
            <p:cNvPr id="224" name="Google Shape;166;p21">
              <a:extLst>
                <a:ext uri="{FF2B5EF4-FFF2-40B4-BE49-F238E27FC236}">
                  <a16:creationId xmlns:a16="http://schemas.microsoft.com/office/drawing/2014/main" id="{0CCAF326-D6CE-FE77-60F5-57B1D82E6002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67;p21">
              <a:extLst>
                <a:ext uri="{FF2B5EF4-FFF2-40B4-BE49-F238E27FC236}">
                  <a16:creationId xmlns:a16="http://schemas.microsoft.com/office/drawing/2014/main" id="{593B89DB-B581-28EB-3064-692E4C33ADED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68;p21">
              <a:extLst>
                <a:ext uri="{FF2B5EF4-FFF2-40B4-BE49-F238E27FC236}">
                  <a16:creationId xmlns:a16="http://schemas.microsoft.com/office/drawing/2014/main" id="{D9A860A7-45C5-AFE0-D1B6-DDA19EE68AF8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69;p21">
              <a:extLst>
                <a:ext uri="{FF2B5EF4-FFF2-40B4-BE49-F238E27FC236}">
                  <a16:creationId xmlns:a16="http://schemas.microsoft.com/office/drawing/2014/main" id="{4A9D8A1F-97F5-E008-9089-C383A091366F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0;p21">
              <a:extLst>
                <a:ext uri="{FF2B5EF4-FFF2-40B4-BE49-F238E27FC236}">
                  <a16:creationId xmlns:a16="http://schemas.microsoft.com/office/drawing/2014/main" id="{8A1176E3-1B0B-E3A0-4EB6-159357E8A873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1;p21">
              <a:extLst>
                <a:ext uri="{FF2B5EF4-FFF2-40B4-BE49-F238E27FC236}">
                  <a16:creationId xmlns:a16="http://schemas.microsoft.com/office/drawing/2014/main" id="{1C789FFA-34B5-D95D-0219-827F51198F9E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172;p21">
            <a:extLst>
              <a:ext uri="{FF2B5EF4-FFF2-40B4-BE49-F238E27FC236}">
                <a16:creationId xmlns:a16="http://schemas.microsoft.com/office/drawing/2014/main" id="{1D03D98C-D6B7-BFD7-C95E-7F9B1AA7C16C}"/>
              </a:ext>
            </a:extLst>
          </p:cNvPr>
          <p:cNvGrpSpPr/>
          <p:nvPr/>
        </p:nvGrpSpPr>
        <p:grpSpPr>
          <a:xfrm flipH="1">
            <a:off x="9653374" y="714161"/>
            <a:ext cx="608779" cy="413322"/>
            <a:chOff x="315275" y="3124950"/>
            <a:chExt cx="658175" cy="365675"/>
          </a:xfrm>
        </p:grpSpPr>
        <p:sp>
          <p:nvSpPr>
            <p:cNvPr id="231" name="Google Shape;173;p21">
              <a:extLst>
                <a:ext uri="{FF2B5EF4-FFF2-40B4-BE49-F238E27FC236}">
                  <a16:creationId xmlns:a16="http://schemas.microsoft.com/office/drawing/2014/main" id="{2E9A6DDB-6447-75E1-7450-06985F7B7666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4;p21">
              <a:extLst>
                <a:ext uri="{FF2B5EF4-FFF2-40B4-BE49-F238E27FC236}">
                  <a16:creationId xmlns:a16="http://schemas.microsoft.com/office/drawing/2014/main" id="{9823C31F-C252-4117-A9A4-6D113FFF0594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75;p21">
              <a:extLst>
                <a:ext uri="{FF2B5EF4-FFF2-40B4-BE49-F238E27FC236}">
                  <a16:creationId xmlns:a16="http://schemas.microsoft.com/office/drawing/2014/main" id="{4F1CA09C-9305-FD7F-9719-DC78CBDEE24D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76;p21">
              <a:extLst>
                <a:ext uri="{FF2B5EF4-FFF2-40B4-BE49-F238E27FC236}">
                  <a16:creationId xmlns:a16="http://schemas.microsoft.com/office/drawing/2014/main" id="{E8C9ED52-0138-6863-161C-3DAE08698ED1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77;p21">
              <a:extLst>
                <a:ext uri="{FF2B5EF4-FFF2-40B4-BE49-F238E27FC236}">
                  <a16:creationId xmlns:a16="http://schemas.microsoft.com/office/drawing/2014/main" id="{C99C8815-671E-2A10-8E13-26071E9889C3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8;p21">
              <a:extLst>
                <a:ext uri="{FF2B5EF4-FFF2-40B4-BE49-F238E27FC236}">
                  <a16:creationId xmlns:a16="http://schemas.microsoft.com/office/drawing/2014/main" id="{A2641652-F33C-A3F7-731C-F96D4296D2EA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TextBox 238">
            <a:extLst>
              <a:ext uri="{FF2B5EF4-FFF2-40B4-BE49-F238E27FC236}">
                <a16:creationId xmlns:a16="http://schemas.microsoft.com/office/drawing/2014/main" id="{20265AF0-83FD-ACFD-4CCE-2F5FFE9A1A88}"/>
              </a:ext>
            </a:extLst>
          </p:cNvPr>
          <p:cNvSpPr txBox="1"/>
          <p:nvPr/>
        </p:nvSpPr>
        <p:spPr>
          <a:xfrm>
            <a:off x="-6006999" y="1403227"/>
            <a:ext cx="6629047" cy="1881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GB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#Process image to detect people...</a:t>
            </a:r>
            <a:br>
              <a:rPr lang="en-KW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GB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Shows how to load and use YOLOv3 with OpenCV.</a:t>
            </a:r>
            <a:br>
              <a:rPr lang="en-KW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GB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Simple use-case: detect people in one image.</a:t>
            </a:r>
            <a:br>
              <a:rPr lang="en-KW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AE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40" name="Google Shape;210;p24">
            <a:extLst>
              <a:ext uri="{FF2B5EF4-FFF2-40B4-BE49-F238E27FC236}">
                <a16:creationId xmlns:a16="http://schemas.microsoft.com/office/drawing/2014/main" id="{67C5CEC9-AC0D-7F4B-5A54-99A17AA2636E}"/>
              </a:ext>
            </a:extLst>
          </p:cNvPr>
          <p:cNvGrpSpPr/>
          <p:nvPr/>
        </p:nvGrpSpPr>
        <p:grpSpPr>
          <a:xfrm flipH="1">
            <a:off x="9590221" y="85709"/>
            <a:ext cx="3706695" cy="2550084"/>
            <a:chOff x="4388650" y="2224200"/>
            <a:chExt cx="1707525" cy="1174775"/>
          </a:xfrm>
        </p:grpSpPr>
        <p:sp>
          <p:nvSpPr>
            <p:cNvPr id="241" name="Google Shape;211;p24">
              <a:extLst>
                <a:ext uri="{FF2B5EF4-FFF2-40B4-BE49-F238E27FC236}">
                  <a16:creationId xmlns:a16="http://schemas.microsoft.com/office/drawing/2014/main" id="{235CA041-30C8-A877-F10B-5BB0C7A2B93B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12;p24">
              <a:extLst>
                <a:ext uri="{FF2B5EF4-FFF2-40B4-BE49-F238E27FC236}">
                  <a16:creationId xmlns:a16="http://schemas.microsoft.com/office/drawing/2014/main" id="{F9977CA1-020E-AF6B-0E13-D40E1BD5E0A1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13;p24">
              <a:extLst>
                <a:ext uri="{FF2B5EF4-FFF2-40B4-BE49-F238E27FC236}">
                  <a16:creationId xmlns:a16="http://schemas.microsoft.com/office/drawing/2014/main" id="{F7C084FC-5F10-4628-B3A1-A0432AE1CD0D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14;p24">
              <a:extLst>
                <a:ext uri="{FF2B5EF4-FFF2-40B4-BE49-F238E27FC236}">
                  <a16:creationId xmlns:a16="http://schemas.microsoft.com/office/drawing/2014/main" id="{988C4E8C-7FCF-5E1C-E954-477A7BE8A345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15;p24">
              <a:extLst>
                <a:ext uri="{FF2B5EF4-FFF2-40B4-BE49-F238E27FC236}">
                  <a16:creationId xmlns:a16="http://schemas.microsoft.com/office/drawing/2014/main" id="{4F665659-B985-3E17-CCB6-90DB4EC3F3D6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16;p24">
              <a:extLst>
                <a:ext uri="{FF2B5EF4-FFF2-40B4-BE49-F238E27FC236}">
                  <a16:creationId xmlns:a16="http://schemas.microsoft.com/office/drawing/2014/main" id="{F347E38B-B708-EA6D-A4AE-BAC24EFADA88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17;p24">
              <a:extLst>
                <a:ext uri="{FF2B5EF4-FFF2-40B4-BE49-F238E27FC236}">
                  <a16:creationId xmlns:a16="http://schemas.microsoft.com/office/drawing/2014/main" id="{7E31FEC7-3631-3A13-6ABA-8C1134923CBF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18;p24">
              <a:extLst>
                <a:ext uri="{FF2B5EF4-FFF2-40B4-BE49-F238E27FC236}">
                  <a16:creationId xmlns:a16="http://schemas.microsoft.com/office/drawing/2014/main" id="{D21FEAB0-7A17-21BD-FB8A-3FDA0FAB326C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19;p24">
              <a:extLst>
                <a:ext uri="{FF2B5EF4-FFF2-40B4-BE49-F238E27FC236}">
                  <a16:creationId xmlns:a16="http://schemas.microsoft.com/office/drawing/2014/main" id="{D0DB4BEB-A974-8ED4-C21A-C98BABE27EC0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20;p24">
              <a:extLst>
                <a:ext uri="{FF2B5EF4-FFF2-40B4-BE49-F238E27FC236}">
                  <a16:creationId xmlns:a16="http://schemas.microsoft.com/office/drawing/2014/main" id="{A0A0BF67-9929-1697-7BF1-CC874794B1B8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21;p24">
              <a:extLst>
                <a:ext uri="{FF2B5EF4-FFF2-40B4-BE49-F238E27FC236}">
                  <a16:creationId xmlns:a16="http://schemas.microsoft.com/office/drawing/2014/main" id="{F0AE437B-0CB3-519B-AF27-F7BCCA0CFFE1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22;p24">
              <a:extLst>
                <a:ext uri="{FF2B5EF4-FFF2-40B4-BE49-F238E27FC236}">
                  <a16:creationId xmlns:a16="http://schemas.microsoft.com/office/drawing/2014/main" id="{2CE8D8D7-8E03-40DD-3D82-27D8E52EB262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23;p24">
              <a:extLst>
                <a:ext uri="{FF2B5EF4-FFF2-40B4-BE49-F238E27FC236}">
                  <a16:creationId xmlns:a16="http://schemas.microsoft.com/office/drawing/2014/main" id="{3C69A899-0296-AFE7-01EC-3881A72238F8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24;p24">
              <a:extLst>
                <a:ext uri="{FF2B5EF4-FFF2-40B4-BE49-F238E27FC236}">
                  <a16:creationId xmlns:a16="http://schemas.microsoft.com/office/drawing/2014/main" id="{3E771B8A-25F3-3F81-6507-2A5D5808B02C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25;p24">
              <a:extLst>
                <a:ext uri="{FF2B5EF4-FFF2-40B4-BE49-F238E27FC236}">
                  <a16:creationId xmlns:a16="http://schemas.microsoft.com/office/drawing/2014/main" id="{F7A9E1D9-127C-903D-E6DD-C5A31BE6456B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26;p24">
              <a:extLst>
                <a:ext uri="{FF2B5EF4-FFF2-40B4-BE49-F238E27FC236}">
                  <a16:creationId xmlns:a16="http://schemas.microsoft.com/office/drawing/2014/main" id="{A3F8F77C-253C-BD2F-5771-2D479D608B8A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27;p24">
              <a:extLst>
                <a:ext uri="{FF2B5EF4-FFF2-40B4-BE49-F238E27FC236}">
                  <a16:creationId xmlns:a16="http://schemas.microsoft.com/office/drawing/2014/main" id="{2FAE6488-4FD3-33FA-8B4F-BF14EFA4B81C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28;p24">
              <a:extLst>
                <a:ext uri="{FF2B5EF4-FFF2-40B4-BE49-F238E27FC236}">
                  <a16:creationId xmlns:a16="http://schemas.microsoft.com/office/drawing/2014/main" id="{97873FAB-FE39-6923-E205-9C8FBADEA5DE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29;p24">
              <a:extLst>
                <a:ext uri="{FF2B5EF4-FFF2-40B4-BE49-F238E27FC236}">
                  <a16:creationId xmlns:a16="http://schemas.microsoft.com/office/drawing/2014/main" id="{F460F805-567A-FD16-6B4C-5C6CFF6EEED1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30;p24">
              <a:extLst>
                <a:ext uri="{FF2B5EF4-FFF2-40B4-BE49-F238E27FC236}">
                  <a16:creationId xmlns:a16="http://schemas.microsoft.com/office/drawing/2014/main" id="{288C349F-C3F0-74F7-88B1-171B8B7E5D29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31;p24">
              <a:extLst>
                <a:ext uri="{FF2B5EF4-FFF2-40B4-BE49-F238E27FC236}">
                  <a16:creationId xmlns:a16="http://schemas.microsoft.com/office/drawing/2014/main" id="{DF0A9AC0-A9F5-1726-A599-F8522B904587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32;p24">
              <a:extLst>
                <a:ext uri="{FF2B5EF4-FFF2-40B4-BE49-F238E27FC236}">
                  <a16:creationId xmlns:a16="http://schemas.microsoft.com/office/drawing/2014/main" id="{911F50FC-F359-36EC-A9BF-63B5F786CC99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33;p24">
              <a:extLst>
                <a:ext uri="{FF2B5EF4-FFF2-40B4-BE49-F238E27FC236}">
                  <a16:creationId xmlns:a16="http://schemas.microsoft.com/office/drawing/2014/main" id="{BC06B7AB-EEE4-C547-9DD7-E500A624288A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34;p24">
              <a:extLst>
                <a:ext uri="{FF2B5EF4-FFF2-40B4-BE49-F238E27FC236}">
                  <a16:creationId xmlns:a16="http://schemas.microsoft.com/office/drawing/2014/main" id="{33D69CE1-1D8D-0EC6-F9EB-5FCA8B7405F4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35;p24">
              <a:extLst>
                <a:ext uri="{FF2B5EF4-FFF2-40B4-BE49-F238E27FC236}">
                  <a16:creationId xmlns:a16="http://schemas.microsoft.com/office/drawing/2014/main" id="{517FE441-5F08-85BA-0C81-145F2FD9B336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36;p24">
              <a:extLst>
                <a:ext uri="{FF2B5EF4-FFF2-40B4-BE49-F238E27FC236}">
                  <a16:creationId xmlns:a16="http://schemas.microsoft.com/office/drawing/2014/main" id="{B2DCC3FB-E8A2-78B8-BD53-B68B3538C680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37;p24">
              <a:extLst>
                <a:ext uri="{FF2B5EF4-FFF2-40B4-BE49-F238E27FC236}">
                  <a16:creationId xmlns:a16="http://schemas.microsoft.com/office/drawing/2014/main" id="{94E0F910-A7B9-3074-71A1-28352BEB9842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38;p24">
              <a:extLst>
                <a:ext uri="{FF2B5EF4-FFF2-40B4-BE49-F238E27FC236}">
                  <a16:creationId xmlns:a16="http://schemas.microsoft.com/office/drawing/2014/main" id="{922604C9-3B83-6D5B-342C-2430A3AE6D14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39;p24">
              <a:extLst>
                <a:ext uri="{FF2B5EF4-FFF2-40B4-BE49-F238E27FC236}">
                  <a16:creationId xmlns:a16="http://schemas.microsoft.com/office/drawing/2014/main" id="{5946D660-BFDA-EF7A-FA53-1EF913D5C6DC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40;p24">
              <a:extLst>
                <a:ext uri="{FF2B5EF4-FFF2-40B4-BE49-F238E27FC236}">
                  <a16:creationId xmlns:a16="http://schemas.microsoft.com/office/drawing/2014/main" id="{56A36FD0-E7A8-3774-45A0-D29A2518187B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41;p24">
              <a:extLst>
                <a:ext uri="{FF2B5EF4-FFF2-40B4-BE49-F238E27FC236}">
                  <a16:creationId xmlns:a16="http://schemas.microsoft.com/office/drawing/2014/main" id="{1A5484DC-6F3E-7437-04BA-06F6E91A6D53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42;p24">
              <a:extLst>
                <a:ext uri="{FF2B5EF4-FFF2-40B4-BE49-F238E27FC236}">
                  <a16:creationId xmlns:a16="http://schemas.microsoft.com/office/drawing/2014/main" id="{1ADA8817-3E46-A5A0-D1D0-9FD6A31D0C21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43;p24">
              <a:extLst>
                <a:ext uri="{FF2B5EF4-FFF2-40B4-BE49-F238E27FC236}">
                  <a16:creationId xmlns:a16="http://schemas.microsoft.com/office/drawing/2014/main" id="{90C896AE-2F83-09C1-7511-578FF3189FAC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44;p24">
              <a:extLst>
                <a:ext uri="{FF2B5EF4-FFF2-40B4-BE49-F238E27FC236}">
                  <a16:creationId xmlns:a16="http://schemas.microsoft.com/office/drawing/2014/main" id="{BA889B8D-CD9D-8917-548E-7403448C1B2C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45;p24">
              <a:extLst>
                <a:ext uri="{FF2B5EF4-FFF2-40B4-BE49-F238E27FC236}">
                  <a16:creationId xmlns:a16="http://schemas.microsoft.com/office/drawing/2014/main" id="{A0CB44C2-E096-66AF-FADB-6F1088463DD9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46;p24">
              <a:extLst>
                <a:ext uri="{FF2B5EF4-FFF2-40B4-BE49-F238E27FC236}">
                  <a16:creationId xmlns:a16="http://schemas.microsoft.com/office/drawing/2014/main" id="{DB9274A7-ACE9-AF09-6749-86AFD209C0D5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47;p24">
              <a:extLst>
                <a:ext uri="{FF2B5EF4-FFF2-40B4-BE49-F238E27FC236}">
                  <a16:creationId xmlns:a16="http://schemas.microsoft.com/office/drawing/2014/main" id="{A14BBF91-B2CF-F462-6C91-62FD5460B8F7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48;p24">
              <a:extLst>
                <a:ext uri="{FF2B5EF4-FFF2-40B4-BE49-F238E27FC236}">
                  <a16:creationId xmlns:a16="http://schemas.microsoft.com/office/drawing/2014/main" id="{F6BC2392-B682-13D2-7DEF-B25558C5688A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49;p24">
              <a:extLst>
                <a:ext uri="{FF2B5EF4-FFF2-40B4-BE49-F238E27FC236}">
                  <a16:creationId xmlns:a16="http://schemas.microsoft.com/office/drawing/2014/main" id="{448D4E51-A937-B03F-1FDA-9D896FF48DED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50;p24">
              <a:extLst>
                <a:ext uri="{FF2B5EF4-FFF2-40B4-BE49-F238E27FC236}">
                  <a16:creationId xmlns:a16="http://schemas.microsoft.com/office/drawing/2014/main" id="{D7962750-699A-F471-55C9-60E2E06E6021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51;p24">
              <a:extLst>
                <a:ext uri="{FF2B5EF4-FFF2-40B4-BE49-F238E27FC236}">
                  <a16:creationId xmlns:a16="http://schemas.microsoft.com/office/drawing/2014/main" id="{EED509ED-0C74-140D-BB7D-F498B25F6832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52;p24">
              <a:extLst>
                <a:ext uri="{FF2B5EF4-FFF2-40B4-BE49-F238E27FC236}">
                  <a16:creationId xmlns:a16="http://schemas.microsoft.com/office/drawing/2014/main" id="{EAD6F52C-5D2B-8644-1971-641C43BD9D05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53;p24">
              <a:extLst>
                <a:ext uri="{FF2B5EF4-FFF2-40B4-BE49-F238E27FC236}">
                  <a16:creationId xmlns:a16="http://schemas.microsoft.com/office/drawing/2014/main" id="{1C78B5B5-4860-7A68-187F-F5A739444E5F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54;p24">
              <a:extLst>
                <a:ext uri="{FF2B5EF4-FFF2-40B4-BE49-F238E27FC236}">
                  <a16:creationId xmlns:a16="http://schemas.microsoft.com/office/drawing/2014/main" id="{05B428CC-6E6E-6908-63DD-6576C1BEEB58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55;p24">
              <a:extLst>
                <a:ext uri="{FF2B5EF4-FFF2-40B4-BE49-F238E27FC236}">
                  <a16:creationId xmlns:a16="http://schemas.microsoft.com/office/drawing/2014/main" id="{960836D5-894F-6264-1D2F-AF7EE764E749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56;p24">
              <a:extLst>
                <a:ext uri="{FF2B5EF4-FFF2-40B4-BE49-F238E27FC236}">
                  <a16:creationId xmlns:a16="http://schemas.microsoft.com/office/drawing/2014/main" id="{75D66F4B-40F2-5513-EB6B-45B20538090E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57;p24">
              <a:extLst>
                <a:ext uri="{FF2B5EF4-FFF2-40B4-BE49-F238E27FC236}">
                  <a16:creationId xmlns:a16="http://schemas.microsoft.com/office/drawing/2014/main" id="{3E201CF8-4710-F8CF-AB54-70768D31B79A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58;p24">
              <a:extLst>
                <a:ext uri="{FF2B5EF4-FFF2-40B4-BE49-F238E27FC236}">
                  <a16:creationId xmlns:a16="http://schemas.microsoft.com/office/drawing/2014/main" id="{C40E8C60-2AA4-44B7-134A-F9D14CBB34CE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59;p24">
              <a:extLst>
                <a:ext uri="{FF2B5EF4-FFF2-40B4-BE49-F238E27FC236}">
                  <a16:creationId xmlns:a16="http://schemas.microsoft.com/office/drawing/2014/main" id="{CD564EE8-B42D-0D45-89A9-7752484F11A5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60;p24">
              <a:extLst>
                <a:ext uri="{FF2B5EF4-FFF2-40B4-BE49-F238E27FC236}">
                  <a16:creationId xmlns:a16="http://schemas.microsoft.com/office/drawing/2014/main" id="{744655DB-7DF1-10FB-108B-A32301775A57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61;p24">
              <a:extLst>
                <a:ext uri="{FF2B5EF4-FFF2-40B4-BE49-F238E27FC236}">
                  <a16:creationId xmlns:a16="http://schemas.microsoft.com/office/drawing/2014/main" id="{355A88F2-20E2-8AF6-EDCE-F10B75D55D12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62;p24">
              <a:extLst>
                <a:ext uri="{FF2B5EF4-FFF2-40B4-BE49-F238E27FC236}">
                  <a16:creationId xmlns:a16="http://schemas.microsoft.com/office/drawing/2014/main" id="{C14F93FC-4D4C-CCBC-D614-D8CA964DCDC6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63;p24">
              <a:extLst>
                <a:ext uri="{FF2B5EF4-FFF2-40B4-BE49-F238E27FC236}">
                  <a16:creationId xmlns:a16="http://schemas.microsoft.com/office/drawing/2014/main" id="{4F2D1E98-35E2-5D70-C5D9-8CE40114968C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64;p24">
              <a:extLst>
                <a:ext uri="{FF2B5EF4-FFF2-40B4-BE49-F238E27FC236}">
                  <a16:creationId xmlns:a16="http://schemas.microsoft.com/office/drawing/2014/main" id="{6CCD8D3E-D2DE-8FFC-90D8-C3D6E83549CA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65;p24">
              <a:extLst>
                <a:ext uri="{FF2B5EF4-FFF2-40B4-BE49-F238E27FC236}">
                  <a16:creationId xmlns:a16="http://schemas.microsoft.com/office/drawing/2014/main" id="{C541FE71-5ED2-93B9-B928-1BC68612BD20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66;p24">
              <a:extLst>
                <a:ext uri="{FF2B5EF4-FFF2-40B4-BE49-F238E27FC236}">
                  <a16:creationId xmlns:a16="http://schemas.microsoft.com/office/drawing/2014/main" id="{7D5BA54F-54C9-9F0F-064B-1A021357DBBA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67;p24">
              <a:extLst>
                <a:ext uri="{FF2B5EF4-FFF2-40B4-BE49-F238E27FC236}">
                  <a16:creationId xmlns:a16="http://schemas.microsoft.com/office/drawing/2014/main" id="{8B786830-737C-02B0-9DBC-5C2C8DA798B2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68;p24">
              <a:extLst>
                <a:ext uri="{FF2B5EF4-FFF2-40B4-BE49-F238E27FC236}">
                  <a16:creationId xmlns:a16="http://schemas.microsoft.com/office/drawing/2014/main" id="{7E84232A-267A-C782-0D0B-58D5129FC3C9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69;p24">
              <a:extLst>
                <a:ext uri="{FF2B5EF4-FFF2-40B4-BE49-F238E27FC236}">
                  <a16:creationId xmlns:a16="http://schemas.microsoft.com/office/drawing/2014/main" id="{F7ED6C45-2B29-BEFA-FB29-44F209088A66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70;p24">
              <a:extLst>
                <a:ext uri="{FF2B5EF4-FFF2-40B4-BE49-F238E27FC236}">
                  <a16:creationId xmlns:a16="http://schemas.microsoft.com/office/drawing/2014/main" id="{80E50E65-9CFD-157A-73AA-5FE55E51BC90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71;p24">
              <a:extLst>
                <a:ext uri="{FF2B5EF4-FFF2-40B4-BE49-F238E27FC236}">
                  <a16:creationId xmlns:a16="http://schemas.microsoft.com/office/drawing/2014/main" id="{E67B9033-FE17-0BE2-427D-C50A8FA0E055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72;p24">
              <a:extLst>
                <a:ext uri="{FF2B5EF4-FFF2-40B4-BE49-F238E27FC236}">
                  <a16:creationId xmlns:a16="http://schemas.microsoft.com/office/drawing/2014/main" id="{F064D04E-023D-6145-5F3D-C007693031D4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73;p24">
              <a:extLst>
                <a:ext uri="{FF2B5EF4-FFF2-40B4-BE49-F238E27FC236}">
                  <a16:creationId xmlns:a16="http://schemas.microsoft.com/office/drawing/2014/main" id="{4C141436-4E18-10A7-7D43-AAB891FEEC08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74;p24">
              <a:extLst>
                <a:ext uri="{FF2B5EF4-FFF2-40B4-BE49-F238E27FC236}">
                  <a16:creationId xmlns:a16="http://schemas.microsoft.com/office/drawing/2014/main" id="{F6B7F87B-B14E-734E-62F7-47F1BAC1E9A8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75;p24">
              <a:extLst>
                <a:ext uri="{FF2B5EF4-FFF2-40B4-BE49-F238E27FC236}">
                  <a16:creationId xmlns:a16="http://schemas.microsoft.com/office/drawing/2014/main" id="{2FEF2199-1D37-F78F-FF8C-1D8423D9EF52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" name="TextBox 305">
            <a:extLst>
              <a:ext uri="{FF2B5EF4-FFF2-40B4-BE49-F238E27FC236}">
                <a16:creationId xmlns:a16="http://schemas.microsoft.com/office/drawing/2014/main" id="{776CBF95-B48D-689B-65D2-546E9CA5E616}"/>
              </a:ext>
            </a:extLst>
          </p:cNvPr>
          <p:cNvSpPr txBox="1"/>
          <p:nvPr/>
        </p:nvSpPr>
        <p:spPr>
          <a:xfrm>
            <a:off x="-6204789" y="796174"/>
            <a:ext cx="7209692" cy="4276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  <a:buNone/>
            </a:pPr>
            <a:r>
              <a:rPr lang="en-US" sz="32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Dataset Used: MOT17</a:t>
            </a:r>
            <a:endParaRPr lang="en-KW" sz="32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  <a:buNone/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•Real video footage from streets and stations.</a:t>
            </a:r>
            <a:endParaRPr lang="en-KW" sz="20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  <a:buNone/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•560,000+ labeled boxes.</a:t>
            </a:r>
            <a:endParaRPr lang="en-KW" sz="20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250000"/>
              </a:lnSpc>
            </a:pPr>
            <a:r>
              <a:rPr lang="en-US" sz="20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•Includes occlusion info.</a:t>
            </a:r>
          </a:p>
          <a:p>
            <a:pPr>
              <a:lnSpc>
                <a:spcPct val="250000"/>
              </a:lnSpc>
            </a:pPr>
            <a:r>
              <a:rPr lang="en-US" sz="200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To see the structure of the data click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KW" sz="2000" dirty="0">
              <a:solidFill>
                <a:schemeClr val="bg2">
                  <a:lumMod val="50000"/>
                </a:schemeClr>
              </a:solidFill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003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4"/>
          <p:cNvGrpSpPr/>
          <p:nvPr/>
        </p:nvGrpSpPr>
        <p:grpSpPr>
          <a:xfrm flipH="1">
            <a:off x="5932613" y="8570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8F6CF5F-36BC-0D6A-8BA2-2AA6E7320D25}"/>
              </a:ext>
            </a:extLst>
          </p:cNvPr>
          <p:cNvSpPr txBox="1"/>
          <p:nvPr/>
        </p:nvSpPr>
        <p:spPr>
          <a:xfrm>
            <a:off x="421529" y="1403227"/>
            <a:ext cx="6629047" cy="1881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GB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#Process image to detect people...</a:t>
            </a:r>
            <a:br>
              <a:rPr lang="en-KW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GB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Shows how to load and use YOLOv3 with OpenCV.</a:t>
            </a:r>
            <a:br>
              <a:rPr lang="en-KW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GB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Simple use-case: detect people in one image.</a:t>
            </a:r>
            <a:br>
              <a:rPr lang="en-KW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AE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201;p23">
            <a:extLst>
              <a:ext uri="{FF2B5EF4-FFF2-40B4-BE49-F238E27FC236}">
                <a16:creationId xmlns:a16="http://schemas.microsoft.com/office/drawing/2014/main" id="{237985DF-76E5-68E0-7426-3290751B85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2906" y="751313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YOLOv3</a:t>
            </a:r>
            <a:endParaRPr lang="en-KW" sz="20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184;p22">
            <a:extLst>
              <a:ext uri="{FF2B5EF4-FFF2-40B4-BE49-F238E27FC236}">
                <a16:creationId xmlns:a16="http://schemas.microsoft.com/office/drawing/2014/main" id="{514B2E45-6991-A64A-FA1B-ED583C2F0A2D}"/>
              </a:ext>
            </a:extLst>
          </p:cNvPr>
          <p:cNvSpPr txBox="1">
            <a:spLocks/>
          </p:cNvSpPr>
          <p:nvPr/>
        </p:nvSpPr>
        <p:spPr>
          <a:xfrm>
            <a:off x="372906" y="152135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3600" b="1" dirty="0">
                <a:solidFill>
                  <a:schemeClr val="accent2">
                    <a:lumMod val="75000"/>
                  </a:schemeClr>
                </a:solidFill>
              </a:rPr>
              <a:t>04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A344F8-D251-4B61-AAB6-D050178A5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29" y="2840117"/>
            <a:ext cx="3387328" cy="23033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7B1157-D51A-48E1-A3B0-AC18929838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4506" y="2840116"/>
            <a:ext cx="4381712" cy="2303383"/>
          </a:xfrm>
          <a:prstGeom prst="rect">
            <a:avLst/>
          </a:prstGeom>
        </p:spPr>
      </p:pic>
      <p:grpSp>
        <p:nvGrpSpPr>
          <p:cNvPr id="2" name="Google Shape;84;p21">
            <a:extLst>
              <a:ext uri="{FF2B5EF4-FFF2-40B4-BE49-F238E27FC236}">
                <a16:creationId xmlns:a16="http://schemas.microsoft.com/office/drawing/2014/main" id="{CFDF91CD-6790-A681-633A-F146F80E61AD}"/>
              </a:ext>
            </a:extLst>
          </p:cNvPr>
          <p:cNvGrpSpPr/>
          <p:nvPr/>
        </p:nvGrpSpPr>
        <p:grpSpPr>
          <a:xfrm>
            <a:off x="6507498" y="5466738"/>
            <a:ext cx="3524464" cy="4496740"/>
            <a:chOff x="6483100" y="2237750"/>
            <a:chExt cx="898250" cy="1146075"/>
          </a:xfrm>
        </p:grpSpPr>
        <p:sp>
          <p:nvSpPr>
            <p:cNvPr id="3" name="Google Shape;85;p21">
              <a:extLst>
                <a:ext uri="{FF2B5EF4-FFF2-40B4-BE49-F238E27FC236}">
                  <a16:creationId xmlns:a16="http://schemas.microsoft.com/office/drawing/2014/main" id="{E76571AA-7D9F-0828-3C53-DE54D1454301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6;p21">
              <a:extLst>
                <a:ext uri="{FF2B5EF4-FFF2-40B4-BE49-F238E27FC236}">
                  <a16:creationId xmlns:a16="http://schemas.microsoft.com/office/drawing/2014/main" id="{209AEFB0-189A-D070-74DD-727D4B0EE560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7;p21">
              <a:extLst>
                <a:ext uri="{FF2B5EF4-FFF2-40B4-BE49-F238E27FC236}">
                  <a16:creationId xmlns:a16="http://schemas.microsoft.com/office/drawing/2014/main" id="{37A74ACB-99DC-41F7-FC14-7F01A2C16E27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8;p21">
              <a:extLst>
                <a:ext uri="{FF2B5EF4-FFF2-40B4-BE49-F238E27FC236}">
                  <a16:creationId xmlns:a16="http://schemas.microsoft.com/office/drawing/2014/main" id="{A9285A2E-37B8-F374-76A0-35EEEE7F068F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9;p21">
              <a:extLst>
                <a:ext uri="{FF2B5EF4-FFF2-40B4-BE49-F238E27FC236}">
                  <a16:creationId xmlns:a16="http://schemas.microsoft.com/office/drawing/2014/main" id="{B6FF4285-C653-4C4B-3C04-46CCAD5BB97B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0;p21">
              <a:extLst>
                <a:ext uri="{FF2B5EF4-FFF2-40B4-BE49-F238E27FC236}">
                  <a16:creationId xmlns:a16="http://schemas.microsoft.com/office/drawing/2014/main" id="{6F1140F3-70C9-EA0D-9953-B63EA530FA8E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1;p21">
              <a:extLst>
                <a:ext uri="{FF2B5EF4-FFF2-40B4-BE49-F238E27FC236}">
                  <a16:creationId xmlns:a16="http://schemas.microsoft.com/office/drawing/2014/main" id="{8D106172-BE91-F2BD-8087-3744B06BFC5E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2;p21">
              <a:extLst>
                <a:ext uri="{FF2B5EF4-FFF2-40B4-BE49-F238E27FC236}">
                  <a16:creationId xmlns:a16="http://schemas.microsoft.com/office/drawing/2014/main" id="{2DA61E02-A7B2-9067-1CFA-0410FABBA4C1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3;p21">
              <a:extLst>
                <a:ext uri="{FF2B5EF4-FFF2-40B4-BE49-F238E27FC236}">
                  <a16:creationId xmlns:a16="http://schemas.microsoft.com/office/drawing/2014/main" id="{C12E0F0A-5A0C-B7B5-8CFE-B75BFAE42466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4;p21">
              <a:extLst>
                <a:ext uri="{FF2B5EF4-FFF2-40B4-BE49-F238E27FC236}">
                  <a16:creationId xmlns:a16="http://schemas.microsoft.com/office/drawing/2014/main" id="{078C30E8-B87B-39FB-E276-7143D3D2AAE2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5;p21">
              <a:extLst>
                <a:ext uri="{FF2B5EF4-FFF2-40B4-BE49-F238E27FC236}">
                  <a16:creationId xmlns:a16="http://schemas.microsoft.com/office/drawing/2014/main" id="{86932196-6ED4-5849-17E1-4033A38A5891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6;p21">
              <a:extLst>
                <a:ext uri="{FF2B5EF4-FFF2-40B4-BE49-F238E27FC236}">
                  <a16:creationId xmlns:a16="http://schemas.microsoft.com/office/drawing/2014/main" id="{D498937C-5A8D-A144-F42D-5F80890A84D0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7;p21">
              <a:extLst>
                <a:ext uri="{FF2B5EF4-FFF2-40B4-BE49-F238E27FC236}">
                  <a16:creationId xmlns:a16="http://schemas.microsoft.com/office/drawing/2014/main" id="{01FFB01A-54B0-F096-23A0-A0E405BFA953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8;p21">
              <a:extLst>
                <a:ext uri="{FF2B5EF4-FFF2-40B4-BE49-F238E27FC236}">
                  <a16:creationId xmlns:a16="http://schemas.microsoft.com/office/drawing/2014/main" id="{BDC10ADD-501D-272A-0385-FFEE4BEC8637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9;p21">
              <a:extLst>
                <a:ext uri="{FF2B5EF4-FFF2-40B4-BE49-F238E27FC236}">
                  <a16:creationId xmlns:a16="http://schemas.microsoft.com/office/drawing/2014/main" id="{BB597BE7-6B73-4DFD-4A6D-9C711438E8E8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0;p21">
              <a:extLst>
                <a:ext uri="{FF2B5EF4-FFF2-40B4-BE49-F238E27FC236}">
                  <a16:creationId xmlns:a16="http://schemas.microsoft.com/office/drawing/2014/main" id="{2E39CE8A-3DD5-CA1F-B219-35DE00695A09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1;p21">
              <a:extLst>
                <a:ext uri="{FF2B5EF4-FFF2-40B4-BE49-F238E27FC236}">
                  <a16:creationId xmlns:a16="http://schemas.microsoft.com/office/drawing/2014/main" id="{9E20BAF9-7E34-52F9-A4E5-538320A69B5E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2;p21">
              <a:extLst>
                <a:ext uri="{FF2B5EF4-FFF2-40B4-BE49-F238E27FC236}">
                  <a16:creationId xmlns:a16="http://schemas.microsoft.com/office/drawing/2014/main" id="{9AF52C71-2A7F-DD83-8141-079D106C7758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3;p21">
              <a:extLst>
                <a:ext uri="{FF2B5EF4-FFF2-40B4-BE49-F238E27FC236}">
                  <a16:creationId xmlns:a16="http://schemas.microsoft.com/office/drawing/2014/main" id="{CF8154D3-94CA-AC2B-234B-305C9D2ACEDB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4;p21">
              <a:extLst>
                <a:ext uri="{FF2B5EF4-FFF2-40B4-BE49-F238E27FC236}">
                  <a16:creationId xmlns:a16="http://schemas.microsoft.com/office/drawing/2014/main" id="{9A9DE726-05D1-CC1B-BEB2-208FEC1DBB0A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5;p21">
              <a:extLst>
                <a:ext uri="{FF2B5EF4-FFF2-40B4-BE49-F238E27FC236}">
                  <a16:creationId xmlns:a16="http://schemas.microsoft.com/office/drawing/2014/main" id="{062349AA-9B16-AC18-7750-5CC22BF887B2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6;p21">
              <a:extLst>
                <a:ext uri="{FF2B5EF4-FFF2-40B4-BE49-F238E27FC236}">
                  <a16:creationId xmlns:a16="http://schemas.microsoft.com/office/drawing/2014/main" id="{B1DFFF8E-80F2-195C-D52B-7BD63E32153F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7;p21">
              <a:extLst>
                <a:ext uri="{FF2B5EF4-FFF2-40B4-BE49-F238E27FC236}">
                  <a16:creationId xmlns:a16="http://schemas.microsoft.com/office/drawing/2014/main" id="{C27E33D0-5A87-0362-31FD-2C78A49D28ED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8;p21">
              <a:extLst>
                <a:ext uri="{FF2B5EF4-FFF2-40B4-BE49-F238E27FC236}">
                  <a16:creationId xmlns:a16="http://schemas.microsoft.com/office/drawing/2014/main" id="{81B3393E-F588-A1D5-53DC-CB8FBC6577B3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9;p21">
              <a:extLst>
                <a:ext uri="{FF2B5EF4-FFF2-40B4-BE49-F238E27FC236}">
                  <a16:creationId xmlns:a16="http://schemas.microsoft.com/office/drawing/2014/main" id="{3003DB99-9948-2D6D-4CA0-A9965902122E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0;p21">
              <a:extLst>
                <a:ext uri="{FF2B5EF4-FFF2-40B4-BE49-F238E27FC236}">
                  <a16:creationId xmlns:a16="http://schemas.microsoft.com/office/drawing/2014/main" id="{82819B4D-82B1-876D-1345-C31E6E0B07DA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1;p21">
              <a:extLst>
                <a:ext uri="{FF2B5EF4-FFF2-40B4-BE49-F238E27FC236}">
                  <a16:creationId xmlns:a16="http://schemas.microsoft.com/office/drawing/2014/main" id="{6D0D660B-63B3-65C2-B90F-A3A8F4966163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2;p21">
              <a:extLst>
                <a:ext uri="{FF2B5EF4-FFF2-40B4-BE49-F238E27FC236}">
                  <a16:creationId xmlns:a16="http://schemas.microsoft.com/office/drawing/2014/main" id="{D15832E6-0A93-8FA0-50CC-9031E911BE7E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3;p21">
              <a:extLst>
                <a:ext uri="{FF2B5EF4-FFF2-40B4-BE49-F238E27FC236}">
                  <a16:creationId xmlns:a16="http://schemas.microsoft.com/office/drawing/2014/main" id="{7C3B1E67-90DF-9130-F839-0ABC5307FEA5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4;p21">
              <a:extLst>
                <a:ext uri="{FF2B5EF4-FFF2-40B4-BE49-F238E27FC236}">
                  <a16:creationId xmlns:a16="http://schemas.microsoft.com/office/drawing/2014/main" id="{A4D7EBE7-2339-1339-3691-7DE644CA2E4B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5;p21">
              <a:extLst>
                <a:ext uri="{FF2B5EF4-FFF2-40B4-BE49-F238E27FC236}">
                  <a16:creationId xmlns:a16="http://schemas.microsoft.com/office/drawing/2014/main" id="{459921FE-EEA1-E3BA-354B-4D61669066D2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6;p21">
              <a:extLst>
                <a:ext uri="{FF2B5EF4-FFF2-40B4-BE49-F238E27FC236}">
                  <a16:creationId xmlns:a16="http://schemas.microsoft.com/office/drawing/2014/main" id="{D7B9C54D-7B96-8177-4C85-D7EF73BCCB19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7;p21">
              <a:extLst>
                <a:ext uri="{FF2B5EF4-FFF2-40B4-BE49-F238E27FC236}">
                  <a16:creationId xmlns:a16="http://schemas.microsoft.com/office/drawing/2014/main" id="{A3541F97-D3A2-ED54-AFC0-2FB738B26D93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8;p21">
              <a:extLst>
                <a:ext uri="{FF2B5EF4-FFF2-40B4-BE49-F238E27FC236}">
                  <a16:creationId xmlns:a16="http://schemas.microsoft.com/office/drawing/2014/main" id="{027CCAF1-7E21-5D0E-554A-FEEDCB429920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9;p21">
              <a:extLst>
                <a:ext uri="{FF2B5EF4-FFF2-40B4-BE49-F238E27FC236}">
                  <a16:creationId xmlns:a16="http://schemas.microsoft.com/office/drawing/2014/main" id="{7B3B4B02-EB60-6C68-4010-FC920373866A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0;p21">
              <a:extLst>
                <a:ext uri="{FF2B5EF4-FFF2-40B4-BE49-F238E27FC236}">
                  <a16:creationId xmlns:a16="http://schemas.microsoft.com/office/drawing/2014/main" id="{FC57B81C-9A1F-9AEC-AFAF-2E8C46908514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1;p21">
              <a:extLst>
                <a:ext uri="{FF2B5EF4-FFF2-40B4-BE49-F238E27FC236}">
                  <a16:creationId xmlns:a16="http://schemas.microsoft.com/office/drawing/2014/main" id="{51B54D39-1244-E1B9-AC25-4C6022A3470F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2;p21">
              <a:extLst>
                <a:ext uri="{FF2B5EF4-FFF2-40B4-BE49-F238E27FC236}">
                  <a16:creationId xmlns:a16="http://schemas.microsoft.com/office/drawing/2014/main" id="{15CE1348-3848-6446-2CAC-1840AA35FEC2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3;p21">
              <a:extLst>
                <a:ext uri="{FF2B5EF4-FFF2-40B4-BE49-F238E27FC236}">
                  <a16:creationId xmlns:a16="http://schemas.microsoft.com/office/drawing/2014/main" id="{37C234AC-7459-3226-1DE9-C5FA84AF319B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4;p21">
              <a:extLst>
                <a:ext uri="{FF2B5EF4-FFF2-40B4-BE49-F238E27FC236}">
                  <a16:creationId xmlns:a16="http://schemas.microsoft.com/office/drawing/2014/main" id="{0AC2D8E8-BC8A-01B0-0FBC-56F8B0EA6F29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5;p21">
              <a:extLst>
                <a:ext uri="{FF2B5EF4-FFF2-40B4-BE49-F238E27FC236}">
                  <a16:creationId xmlns:a16="http://schemas.microsoft.com/office/drawing/2014/main" id="{3BDFB822-A8D8-D54F-2E2E-BF93F22459C2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6;p21">
              <a:extLst>
                <a:ext uri="{FF2B5EF4-FFF2-40B4-BE49-F238E27FC236}">
                  <a16:creationId xmlns:a16="http://schemas.microsoft.com/office/drawing/2014/main" id="{FBC4F1C9-5B01-8E8A-D175-72A8AC3C191A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7;p21">
              <a:extLst>
                <a:ext uri="{FF2B5EF4-FFF2-40B4-BE49-F238E27FC236}">
                  <a16:creationId xmlns:a16="http://schemas.microsoft.com/office/drawing/2014/main" id="{BF521672-FD46-6BC8-3DB5-82EA2754D9D0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8;p21">
              <a:extLst>
                <a:ext uri="{FF2B5EF4-FFF2-40B4-BE49-F238E27FC236}">
                  <a16:creationId xmlns:a16="http://schemas.microsoft.com/office/drawing/2014/main" id="{12C68A7C-36A0-8C3C-D2F4-DFEA2ABC5C9E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9;p21">
              <a:extLst>
                <a:ext uri="{FF2B5EF4-FFF2-40B4-BE49-F238E27FC236}">
                  <a16:creationId xmlns:a16="http://schemas.microsoft.com/office/drawing/2014/main" id="{0B3BDFFD-CAC3-A555-7A93-86CBBDB1A2AB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0;p21">
              <a:extLst>
                <a:ext uri="{FF2B5EF4-FFF2-40B4-BE49-F238E27FC236}">
                  <a16:creationId xmlns:a16="http://schemas.microsoft.com/office/drawing/2014/main" id="{DAA250DD-B691-030F-6E77-56AB127D6E5D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1;p21">
              <a:extLst>
                <a:ext uri="{FF2B5EF4-FFF2-40B4-BE49-F238E27FC236}">
                  <a16:creationId xmlns:a16="http://schemas.microsoft.com/office/drawing/2014/main" id="{0314DE7F-DAA8-10CD-478A-4B3AE30FCB2E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2;p21">
              <a:extLst>
                <a:ext uri="{FF2B5EF4-FFF2-40B4-BE49-F238E27FC236}">
                  <a16:creationId xmlns:a16="http://schemas.microsoft.com/office/drawing/2014/main" id="{DDFF8717-7359-2714-8E00-C4BD2D8B24D5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3;p21">
              <a:extLst>
                <a:ext uri="{FF2B5EF4-FFF2-40B4-BE49-F238E27FC236}">
                  <a16:creationId xmlns:a16="http://schemas.microsoft.com/office/drawing/2014/main" id="{9E8A406D-9C25-2905-4A59-4FC212F03CB8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4;p21">
              <a:extLst>
                <a:ext uri="{FF2B5EF4-FFF2-40B4-BE49-F238E27FC236}">
                  <a16:creationId xmlns:a16="http://schemas.microsoft.com/office/drawing/2014/main" id="{F50D2783-FA4A-BDC8-B20F-0140F5A2F2CB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5;p21">
              <a:extLst>
                <a:ext uri="{FF2B5EF4-FFF2-40B4-BE49-F238E27FC236}">
                  <a16:creationId xmlns:a16="http://schemas.microsoft.com/office/drawing/2014/main" id="{FF1C97D6-822F-547F-6FC5-BCB0ADFF5F64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6;p21">
              <a:extLst>
                <a:ext uri="{FF2B5EF4-FFF2-40B4-BE49-F238E27FC236}">
                  <a16:creationId xmlns:a16="http://schemas.microsoft.com/office/drawing/2014/main" id="{BA6CEB3A-E0AC-19B1-359D-4145E4817AAF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7;p21">
              <a:extLst>
                <a:ext uri="{FF2B5EF4-FFF2-40B4-BE49-F238E27FC236}">
                  <a16:creationId xmlns:a16="http://schemas.microsoft.com/office/drawing/2014/main" id="{313D1B52-2AC6-5B0A-FC7C-C8B7EAD901FC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8;p21">
              <a:extLst>
                <a:ext uri="{FF2B5EF4-FFF2-40B4-BE49-F238E27FC236}">
                  <a16:creationId xmlns:a16="http://schemas.microsoft.com/office/drawing/2014/main" id="{C3158384-37A0-A2A8-6330-F219B44869A5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9;p21">
              <a:extLst>
                <a:ext uri="{FF2B5EF4-FFF2-40B4-BE49-F238E27FC236}">
                  <a16:creationId xmlns:a16="http://schemas.microsoft.com/office/drawing/2014/main" id="{A4E0060B-4B9C-E0CF-93E9-48D7BBF12BB0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0;p21">
              <a:extLst>
                <a:ext uri="{FF2B5EF4-FFF2-40B4-BE49-F238E27FC236}">
                  <a16:creationId xmlns:a16="http://schemas.microsoft.com/office/drawing/2014/main" id="{B519B6EA-6324-34E5-BE5A-044852E71352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41;p21">
              <a:extLst>
                <a:ext uri="{FF2B5EF4-FFF2-40B4-BE49-F238E27FC236}">
                  <a16:creationId xmlns:a16="http://schemas.microsoft.com/office/drawing/2014/main" id="{7378BDFE-088C-CCA4-4F9E-8801D73C9BE2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42;p21">
              <a:extLst>
                <a:ext uri="{FF2B5EF4-FFF2-40B4-BE49-F238E27FC236}">
                  <a16:creationId xmlns:a16="http://schemas.microsoft.com/office/drawing/2014/main" id="{69BB34EB-4F93-4C02-996F-5FC15920632C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43;p21">
              <a:extLst>
                <a:ext uri="{FF2B5EF4-FFF2-40B4-BE49-F238E27FC236}">
                  <a16:creationId xmlns:a16="http://schemas.microsoft.com/office/drawing/2014/main" id="{7689BFF5-86F8-C7B4-F471-AE17DB38C35D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44;p21">
              <a:extLst>
                <a:ext uri="{FF2B5EF4-FFF2-40B4-BE49-F238E27FC236}">
                  <a16:creationId xmlns:a16="http://schemas.microsoft.com/office/drawing/2014/main" id="{6DBC1FDB-D276-3415-C3F3-53382FDE63A2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5;p21">
              <a:extLst>
                <a:ext uri="{FF2B5EF4-FFF2-40B4-BE49-F238E27FC236}">
                  <a16:creationId xmlns:a16="http://schemas.microsoft.com/office/drawing/2014/main" id="{6D8D7E13-9F42-89A9-137D-B9D9EC570123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6;p21">
              <a:extLst>
                <a:ext uri="{FF2B5EF4-FFF2-40B4-BE49-F238E27FC236}">
                  <a16:creationId xmlns:a16="http://schemas.microsoft.com/office/drawing/2014/main" id="{11F2912B-1A9A-BE46-A710-B2B5A11290B0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7;p21">
              <a:extLst>
                <a:ext uri="{FF2B5EF4-FFF2-40B4-BE49-F238E27FC236}">
                  <a16:creationId xmlns:a16="http://schemas.microsoft.com/office/drawing/2014/main" id="{D3AA5D13-F61C-A3C6-DEE0-C5F7131E315F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8;p21">
              <a:extLst>
                <a:ext uri="{FF2B5EF4-FFF2-40B4-BE49-F238E27FC236}">
                  <a16:creationId xmlns:a16="http://schemas.microsoft.com/office/drawing/2014/main" id="{A10B23B0-8F31-648E-EE07-07791470C23E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9;p21">
              <a:extLst>
                <a:ext uri="{FF2B5EF4-FFF2-40B4-BE49-F238E27FC236}">
                  <a16:creationId xmlns:a16="http://schemas.microsoft.com/office/drawing/2014/main" id="{4019A1CA-A601-629E-4627-CCEF0331F37E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50;p21">
              <a:extLst>
                <a:ext uri="{FF2B5EF4-FFF2-40B4-BE49-F238E27FC236}">
                  <a16:creationId xmlns:a16="http://schemas.microsoft.com/office/drawing/2014/main" id="{3AD1CECC-5E33-1D16-468E-38DF3BE52C0A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51;p21">
              <a:extLst>
                <a:ext uri="{FF2B5EF4-FFF2-40B4-BE49-F238E27FC236}">
                  <a16:creationId xmlns:a16="http://schemas.microsoft.com/office/drawing/2014/main" id="{9B554426-92A8-6DA2-C5CC-57E19B7C531E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1;p23">
            <a:extLst>
              <a:ext uri="{FF2B5EF4-FFF2-40B4-BE49-F238E27FC236}">
                <a16:creationId xmlns:a16="http://schemas.microsoft.com/office/drawing/2014/main" id="{AD90875A-0939-4162-3640-8028B971E199}"/>
              </a:ext>
            </a:extLst>
          </p:cNvPr>
          <p:cNvSpPr txBox="1">
            <a:spLocks/>
          </p:cNvSpPr>
          <p:nvPr/>
        </p:nvSpPr>
        <p:spPr>
          <a:xfrm>
            <a:off x="715099" y="5993312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sz="4800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Model 2 – HP-CNN for Attribute Recognition</a:t>
            </a:r>
            <a:br>
              <a:rPr lang="en-GB" sz="4800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en-KW" sz="4800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4" name="Google Shape;184;p22">
            <a:extLst>
              <a:ext uri="{FF2B5EF4-FFF2-40B4-BE49-F238E27FC236}">
                <a16:creationId xmlns:a16="http://schemas.microsoft.com/office/drawing/2014/main" id="{C1968AF6-A788-1E11-809F-0191DFC4C97D}"/>
              </a:ext>
            </a:extLst>
          </p:cNvPr>
          <p:cNvSpPr txBox="1">
            <a:spLocks/>
          </p:cNvSpPr>
          <p:nvPr/>
        </p:nvSpPr>
        <p:spPr>
          <a:xfrm>
            <a:off x="715099" y="539413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FBA17D4B-0DCE-7C02-C884-DE40877A5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1;p23">
            <a:extLst>
              <a:ext uri="{FF2B5EF4-FFF2-40B4-BE49-F238E27FC236}">
                <a16:creationId xmlns:a16="http://schemas.microsoft.com/office/drawing/2014/main" id="{DB122D4D-487F-D540-17D6-6F7818F3FEDB}"/>
              </a:ext>
            </a:extLst>
          </p:cNvPr>
          <p:cNvSpPr txBox="1">
            <a:spLocks/>
          </p:cNvSpPr>
          <p:nvPr/>
        </p:nvSpPr>
        <p:spPr>
          <a:xfrm>
            <a:off x="372906" y="-1151379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sz="2000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YOLOv3</a:t>
            </a:r>
            <a:endParaRPr lang="en-KW" sz="2000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3" name="Google Shape;184;p22">
            <a:extLst>
              <a:ext uri="{FF2B5EF4-FFF2-40B4-BE49-F238E27FC236}">
                <a16:creationId xmlns:a16="http://schemas.microsoft.com/office/drawing/2014/main" id="{5E4975CE-0691-4307-DB66-221FBF5CD960}"/>
              </a:ext>
            </a:extLst>
          </p:cNvPr>
          <p:cNvSpPr txBox="1">
            <a:spLocks/>
          </p:cNvSpPr>
          <p:nvPr/>
        </p:nvSpPr>
        <p:spPr>
          <a:xfrm>
            <a:off x="372906" y="-1750557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3600" b="1" dirty="0">
                <a:solidFill>
                  <a:schemeClr val="accent2">
                    <a:lumMod val="75000"/>
                  </a:schemeClr>
                </a:solidFill>
              </a:rPr>
              <a:t>04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73A6A1-74F6-9947-94C9-8671A43BD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29" y="5250809"/>
            <a:ext cx="3387328" cy="23033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D50AEE-E275-E3FF-44FD-7CF8C2266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4506" y="5250808"/>
            <a:ext cx="4381712" cy="2303383"/>
          </a:xfrm>
          <a:prstGeom prst="rect">
            <a:avLst/>
          </a:prstGeom>
        </p:spPr>
      </p:pic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B34A82B0-4865-509B-5502-19BD9A0886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4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Model 2 – HP-CNN for Attribute Recognition</a:t>
            </a:r>
            <a:br>
              <a:rPr lang="en-GB" sz="4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en-KW" sz="48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2B891F05-E7A2-EAC9-6B1E-EBAF4006D238}"/>
              </a:ext>
            </a:extLst>
          </p:cNvPr>
          <p:cNvSpPr txBox="1">
            <a:spLocks/>
          </p:cNvSpPr>
          <p:nvPr/>
        </p:nvSpPr>
        <p:spPr>
          <a:xfrm>
            <a:off x="715099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05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B5B1AAE7-45DF-940B-A646-A0F1537F0D1B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FEF06D14-0D16-529A-F2A4-E58F0542928E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077AB13A-7D08-00F8-B603-1B4635E0DBBD}"/>
              </a:ext>
            </a:extLst>
          </p:cNvPr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B723D526-7E3B-D928-54F8-002A858FE0E2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DA53595C-D4FD-09A7-9A74-A76D3B50CE9E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5EEAFE20-6346-ED17-F514-C378675959C6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B7F276AB-3732-9A81-319B-DC1A3B14E71D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4FA84C64-25AC-515D-37E3-3082224C1524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4AC77313-396C-48B7-A07B-6964BAAE3CC4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E1FB59F3-2424-32CA-DD22-18AF076F29C9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D02F2BBE-923C-DACA-5FB4-1F4E299D9764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AC598E0E-6981-922D-FBE3-5DC1424CC928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2256D735-D73A-276A-59D7-3C5A14C9790E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325D517E-E79B-DBF9-D29D-49C10D2929F2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C7A4D659-C49B-EAF8-0C6F-1E33EC38D03B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CD5E4DAD-EAC4-577D-0BC8-00713F7679D2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2D197228-4A55-5245-8231-65C512FCD25C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BDAFD63B-1A12-4FA8-97A5-18F22406D880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6AA6D27C-736D-76EC-EBEB-4B5C52521437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C4114718-035C-B7C0-4F38-458294A25EE7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0DA680CB-95F6-99A9-8C66-C812D3182148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FE0A4959-4D11-731B-5BFC-DE409772151A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9ACF9D59-39A5-A004-B96C-B6449307EAA0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6C58B0EF-8885-85D8-4F2D-B251835FF8B2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E4F6B8DB-22CF-13AB-3FF8-06FB127FA4E7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06378D06-05E5-4F32-FD07-16EE599A22EA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AA788EA3-1C04-2053-38DD-F1B77D69CA92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7920E431-A5F7-FBD6-4D56-A7ABEDB71978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BA5FBE4C-B4C1-BFA6-01B2-D668EBCCB2C0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E497F678-EAED-1A7E-9454-035B5C018CEA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D5715D8C-D36E-1FDF-5C85-A023C82FCA71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91CD65DD-9808-D4DB-CFC4-6A668B46BA87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C2431C22-96FA-2C05-6C83-B28318111936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6B5C7F8C-C993-4D55-3F5C-9F0083840CD3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B108089F-2519-D80D-82EA-34A39480D6C1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F70E14CB-86D8-9AB6-B958-7308C49D6A49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78F1C1C3-3961-AC8B-1C74-63C4BFEDBF82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73076361-890A-B7CA-FC25-8F2EB5457038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3CD9C644-990F-78E3-91A7-EFC752BB2040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63D4D000-2E5D-02BC-C3F6-C0262A92B569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42FFF4FF-A1AA-BACA-B8C2-DFC25A1D2D20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2149B1A6-E2CE-1386-966E-D33E6E862EE1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D9BC9858-6142-2945-ACFA-CD17316AB828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C3D587BC-2810-6147-0BE1-D3706D3B4C62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0C37A857-A965-D3E2-7557-314B0D702D5B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1C787CE2-C5FB-05D9-4B99-E3BEC55FE922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63A9CA06-3CAD-E711-8E53-96882DE0E8D2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81883AED-8D55-7DD0-D04C-95080E2F6690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9E3F472F-0B1F-1F9C-5210-C57F9DFE81BF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0DD46B63-E9E2-246A-D0BD-30B05A57279A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C2D3B51B-E63B-06C9-1321-404B9CCF58EE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9059B35F-674D-7A78-DD43-00723E5AD831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731CA13B-2958-5E74-057B-D0C8250CE7DD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33723DAD-0D9C-7604-9D8C-2749AC62DB09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FDCD8685-1E3C-8468-FCAF-7584EAE33E12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9BD91DE2-4733-A2DD-1BB2-71C869865A08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76103FF8-8E94-05AD-5342-7566929BDFDC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7A83F8A3-BACE-07B4-1702-2C89B297D2D7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78B4763E-8B50-B39C-EA37-DD3F1AF07477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F3F5D613-B324-B8E1-46C9-C4D85AE8CD40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0ED93BCC-11D0-DF30-02BC-2BFE68D07FB0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A719B347-172D-0103-3EAE-012DD0E96175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3CAFBDCE-45F2-004F-DE03-B4C5969CCD87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56B9602D-1676-F86A-8E0D-5639F4D3260F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B4CC29A0-04B8-2A44-EC65-B52CF05E0578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68FBCE8F-08D8-E1F1-A2EF-23DC5CC1BFF6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08B50B74-D397-9331-B695-DFB1674EB245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1622AADF-08AA-2884-567A-1981CECF2EFB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F025D195-D732-D7F5-3186-D52DA5EEA78B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3B3DBD6F-2491-5E32-AB8B-CDEE7A00E595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0B63609-EAEC-6ACB-6C3A-68B66A07F3B1}"/>
              </a:ext>
            </a:extLst>
          </p:cNvPr>
          <p:cNvSpPr txBox="1"/>
          <p:nvPr/>
        </p:nvSpPr>
        <p:spPr>
          <a:xfrm>
            <a:off x="-6405704" y="2061577"/>
            <a:ext cx="2574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is HP-CNN?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A95F84-47DF-0694-61AD-F14DBB86DEEC}"/>
              </a:ext>
            </a:extLst>
          </p:cNvPr>
          <p:cNvSpPr txBox="1"/>
          <p:nvPr/>
        </p:nvSpPr>
        <p:spPr>
          <a:xfrm>
            <a:off x="-6405704" y="2353965"/>
            <a:ext cx="63075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 deep learning model that detects multiple attributes of a person from one image.</a:t>
            </a:r>
            <a:endParaRPr lang="en-KW" sz="1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33E11-362F-5D70-C59A-10C8A0EF1870}"/>
              </a:ext>
            </a:extLst>
          </p:cNvPr>
          <p:cNvSpPr txBox="1"/>
          <p:nvPr/>
        </p:nvSpPr>
        <p:spPr>
          <a:xfrm>
            <a:off x="-6376759" y="3035008"/>
            <a:ext cx="70177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it predicts: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Gender (Male / Female)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Accessories (e.g. Backpack, Hat)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Clothing Style (e.g. Long sleeves, Shorts)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9BA24D-38F5-032D-0659-F254A8B3B31A}"/>
              </a:ext>
            </a:extLst>
          </p:cNvPr>
          <p:cNvSpPr txBox="1"/>
          <p:nvPr/>
        </p:nvSpPr>
        <p:spPr>
          <a:xfrm>
            <a:off x="-5822271" y="1403227"/>
            <a:ext cx="6629047" cy="1881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GB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#Process image to detect people...</a:t>
            </a:r>
            <a:br>
              <a:rPr lang="en-KW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GB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Shows how to load and use YOLOv3 with OpenCV.</a:t>
            </a:r>
            <a:br>
              <a:rPr lang="en-KW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GB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Simple use-case: detect people in one image.</a:t>
            </a:r>
            <a:br>
              <a:rPr lang="en-KW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AE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Google Shape;201;p23">
            <a:extLst>
              <a:ext uri="{FF2B5EF4-FFF2-40B4-BE49-F238E27FC236}">
                <a16:creationId xmlns:a16="http://schemas.microsoft.com/office/drawing/2014/main" id="{A5595381-3EF0-14CB-A1A9-3B4EE7751791}"/>
              </a:ext>
            </a:extLst>
          </p:cNvPr>
          <p:cNvSpPr txBox="1">
            <a:spLocks/>
          </p:cNvSpPr>
          <p:nvPr/>
        </p:nvSpPr>
        <p:spPr>
          <a:xfrm>
            <a:off x="-5870894" y="751313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sz="2000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YOLOv3</a:t>
            </a:r>
            <a:endParaRPr lang="en-KW" sz="2000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730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0894D419-603A-5A4E-4509-490C0C0AC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3052AB2-AA55-EDCE-0016-70392F58D067}"/>
              </a:ext>
            </a:extLst>
          </p:cNvPr>
          <p:cNvSpPr txBox="1"/>
          <p:nvPr/>
        </p:nvSpPr>
        <p:spPr>
          <a:xfrm>
            <a:off x="378381" y="5082677"/>
            <a:ext cx="9636710" cy="2523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How it works:</a:t>
            </a:r>
            <a:endParaRPr lang="en-KW" sz="2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1.	Takes an image of a pedestrian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2.	Extracts visual features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3.	Focuses on important body parts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4.	Predicts several attributes at the same time</a:t>
            </a:r>
          </a:p>
          <a:p>
            <a:endParaRPr lang="en-US" sz="180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24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Click here to see how it works [</a:t>
            </a:r>
            <a:r>
              <a:rPr lang="en-GB" sz="2400" kern="1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</a:t>
            </a:r>
            <a:r>
              <a:rPr lang="en-GB" sz="24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]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199057E4-9006-35D2-A6E1-5B6008F9FE5C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BF7E09DC-39F5-DDF1-E353-E2EB2601D8F6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65CAF3C0-BEE8-4586-1FF2-38633F937F06}"/>
              </a:ext>
            </a:extLst>
          </p:cNvPr>
          <p:cNvGrpSpPr/>
          <p:nvPr/>
        </p:nvGrpSpPr>
        <p:grpSpPr>
          <a:xfrm>
            <a:off x="9490395" y="2278306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0D8E8483-FC97-D27E-F56C-ECCA360AC3FA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F716404B-4E17-39FB-7BE0-EB7AEC710DF4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67E88121-59DC-325D-B2A6-66B2D8269007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6B6750DC-4F87-2239-1E4A-BE034A593EB7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1959AA92-FF34-97AA-6C83-F6D540630142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26C80C3E-7710-4D02-0D13-75B280A6C6AC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94C2A60B-CBB7-918A-3915-F4009D9BD8C6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AFE01B84-13C6-5122-BA0E-3DEB959F2778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CA9D2245-E550-3FC0-A865-E8A194E3B896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37EAB7A8-69FF-052A-90D3-AE3E87A45E52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A9780B4D-4468-ECA4-7747-6399C2390CBC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87FDDFDD-7D11-15B1-C247-95CF5836EC88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3A8EC183-010D-65A3-3A9C-0D1CBDE09835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E9EA0D19-55B1-7584-2850-F4DB7B4FED27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6CEFFD19-08F9-93DF-1637-8A8C0121691F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C2164F8B-68C0-21C8-7AFC-B5D1896BE16D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0EE90D34-8B76-2E76-E66F-8027022EE7E9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ADFBEB85-CBB1-DEF9-ECE3-40C6D29A4AF5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2D50665B-24C1-B973-8BF0-0C6E6B29A1BB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AA07C59A-7839-DBD2-6BE1-3D215713C770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CFF611A0-DF26-20CA-AB3A-714364A07656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8049BE16-F393-2F7B-A09E-2E74E34770DC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E4952341-99D4-47B4-202F-7535B170D6E1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BEB3986D-BF4E-1C5E-8951-85E67A9D47E5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AC336F3E-618B-8A15-6834-A54974741B77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8622866F-F433-124E-4D14-C4622F78C755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A2D4495C-245D-54FF-38CC-A957C55D818A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593B0D1D-FF52-09EF-DC48-6092A7EBE93B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EFE15C12-1F93-6F80-303F-76B9709B3CC0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6EE1F971-2770-DCBE-23A3-CD52D708A31A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9FDB9595-BC67-BA03-44D6-DAF1C0D9EB60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FD42D555-802F-E5B2-0A2F-7EE530A8FE7D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C6F3738C-E8DD-ABA0-2CAF-DFA3D78B6394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9ACF37CD-0742-98D0-631F-4F55BAD9A773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7A962AE5-B29A-ED1C-8571-FC18906F7280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32E61B49-F712-50AF-00BF-C9959ADF52CF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306B1BED-C0CB-E041-AC6C-3E1BF44D8900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513C0AC3-0687-0969-B508-CF052BB8D515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148896B4-A45F-F0B9-D499-ECD7D8C556C9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6FF38798-37C6-E250-0348-362E66AD2025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0A72CD8C-546D-8142-C9FD-3E86491A7128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3CC1E95F-7467-BC13-18A4-589F7BAD7192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B60E1910-2C52-5E0C-7A96-BE619639FC6B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F0AD0DE3-B6CE-7863-7EDA-3C70153A5465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83A521DE-1E3C-B20B-25CC-BAC7B638E48F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EE48CD10-92D0-2339-4DA1-AB3C81B5618C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5D95E2AA-C209-8650-88AA-7E49C7E82374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67CAA4A7-4340-52B3-EB33-42F326B13DED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15045A2A-E588-B17D-AC70-21438A508AE0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C9F94820-DAD6-03F8-C377-53504BDF7118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87CBFB72-6B1D-32D7-0A5E-BD81B400C609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321CC267-7065-4CC4-042E-D18DB4762A10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F309FAC2-F5E7-EF98-D101-A12CCFEC5A20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B9A1B357-8011-E349-110E-195DE0934438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B9C67A18-4CC3-2F44-3A22-43010EAECB98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92B519E4-9FF4-CFDC-D9AC-DC00DE7E828A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9BA073B9-11A1-E1FE-AAA1-51F30452CF40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F5D7D74F-02D7-769A-7FB0-9B44F1EA7547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3BA995C2-81BD-144A-24B5-5A085E1FFEB9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B22C4D87-E2C7-CB45-FAC5-97BB923737BF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1D7E42E0-660E-425E-5F2D-FE4956D72F39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1EBB2130-6BB5-26FD-E8D1-D19653ED0B32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509D19E1-6636-7D2A-0449-4B99AD86503D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5D0FBB15-136C-5F89-CCDB-3CBAD19EAA07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2CD73FD9-71A6-AF31-2ED1-0DE26DC9965F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41A94EFE-3CF6-FAE6-FEF8-593A1F4CC903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7DF49D5A-A608-AC3E-0F69-8BEB4E31FD30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ECA252E4-EC66-0336-254F-2EDB45C714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9144" y="609575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Model 2 – HP-CNN for Attribute Recognition</a:t>
            </a:r>
            <a:br>
              <a:rPr lang="en-GB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en-KW" sz="3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EF2C4E7B-6C83-FB10-C54B-E86E9F8D157B}"/>
              </a:ext>
            </a:extLst>
          </p:cNvPr>
          <p:cNvSpPr txBox="1">
            <a:spLocks/>
          </p:cNvSpPr>
          <p:nvPr/>
        </p:nvSpPr>
        <p:spPr>
          <a:xfrm>
            <a:off x="159144" y="175929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4800" b="1" dirty="0">
                <a:solidFill>
                  <a:schemeClr val="accent2">
                    <a:lumMod val="75000"/>
                  </a:schemeClr>
                </a:solidFill>
              </a:rPr>
              <a:t>05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ED614E-43D4-9B04-8D77-2E2C524FD625}"/>
              </a:ext>
            </a:extLst>
          </p:cNvPr>
          <p:cNvSpPr txBox="1"/>
          <p:nvPr/>
        </p:nvSpPr>
        <p:spPr>
          <a:xfrm>
            <a:off x="240414" y="2061577"/>
            <a:ext cx="2574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is HP-CNN?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DDF2B0-2156-33C5-59BA-F1A43EDB5118}"/>
              </a:ext>
            </a:extLst>
          </p:cNvPr>
          <p:cNvSpPr txBox="1"/>
          <p:nvPr/>
        </p:nvSpPr>
        <p:spPr>
          <a:xfrm>
            <a:off x="240414" y="2353965"/>
            <a:ext cx="63075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 deep learning model that detects multiple attributes of a person from one image.</a:t>
            </a:r>
            <a:endParaRPr lang="en-KW" sz="1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FD5277-FDC4-78B9-6089-79D6D51C5A68}"/>
              </a:ext>
            </a:extLst>
          </p:cNvPr>
          <p:cNvSpPr txBox="1"/>
          <p:nvPr/>
        </p:nvSpPr>
        <p:spPr>
          <a:xfrm>
            <a:off x="269359" y="3035008"/>
            <a:ext cx="70177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it predicts: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Gender (Male / Female)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Accessories (e.g. Backpack, Hat)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Clothing Style (e.g. Long sleeves, Shorts)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AD83C2-44C3-3FA3-45F5-6C3E9DEAAA3D}"/>
              </a:ext>
            </a:extLst>
          </p:cNvPr>
          <p:cNvSpPr txBox="1"/>
          <p:nvPr/>
        </p:nvSpPr>
        <p:spPr>
          <a:xfrm>
            <a:off x="9366251" y="2228637"/>
            <a:ext cx="9636710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How it works:</a:t>
            </a:r>
            <a:endParaRPr lang="en-KW" sz="2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1.	Takes an image of a pedestrian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2.	Extracts visual features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3.	Focuses on important body parts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4.	Predicts several attributes at the same time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DD2C67-04DD-5AF2-2DD6-590E813D0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529" y="5241573"/>
            <a:ext cx="3387328" cy="23033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0852C6-90BA-A962-CA02-4E8492FB3F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4506" y="5241572"/>
            <a:ext cx="4381712" cy="230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855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EEEA89A6-DBB4-5131-9422-D2FF37B5E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E6BCB7F7-DC5E-8496-EC3A-471AE5B9B461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055E36EA-511B-2D09-6331-A2E2C3B60323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4DE9374E-42B7-435A-05ED-5E700584CEA3}"/>
              </a:ext>
            </a:extLst>
          </p:cNvPr>
          <p:cNvGrpSpPr/>
          <p:nvPr/>
        </p:nvGrpSpPr>
        <p:grpSpPr>
          <a:xfrm>
            <a:off x="9490395" y="2278306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88A1D68F-273B-E7E2-EFF4-18DE93426801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E8E79405-2CA5-F188-CCA9-D4087121494F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35AE0EE8-4FF8-510F-04B6-7E2D9BA207D1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D5148A3F-4D7E-8AE9-41D6-F7CB9598E448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E14EF097-DC07-B250-1512-35AD2BA12810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E1B5B19B-1A57-48DD-F88F-2856366D4226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6D79CB4B-958C-A6AC-A6A8-DBDE72B51298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C725E4EE-AD74-AEEF-2EAE-FB258437FD33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F0244FCD-8084-F3D1-DE5F-A007231664DF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BC843F11-249A-8985-2B71-36EF16DF7EAD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E710700E-F166-ACBC-EEFA-FB6891888B92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5A26F4E2-0D29-8471-F847-6348F4A21948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C6DBD50D-85D2-52DC-F87B-F8F70310D176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2E23796E-F248-458B-3DEB-9349B3A8C4EE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59FAB332-50E1-8049-5EBE-8F4613B6CEBB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AD3F1CC9-C311-DD7B-D27C-102B7490505F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298DD5D4-740A-8064-DE78-08D61A17B435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4797BF3C-71D6-D4B7-B091-E24236E59079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AD28B47A-00E6-4E17-1685-F7A46FE6B892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BF1AF64B-272E-7A1E-3643-618464F92B82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B56F0433-9E34-6A36-AD2B-04B9D2CAAE24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CC1D7ACF-C795-9678-7CDC-32A70CAFDA08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4E5D01F4-6CBF-6C23-971F-E75B04132DAF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ABC63880-20A1-A1A3-8F82-0C4D05B46B3E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B839D9B3-06A9-908F-002E-02D2BCEAF164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831D241D-9FD5-6AA6-82B9-2ABC4FC15415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ED37D6CB-7342-EE40-809F-C9C4060FE949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9962FA79-C420-0617-AEF0-FA4B4FCC817C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27531791-D8CB-AD88-80AA-2EE7C6475CA9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F48401FA-F217-5668-4825-D9AB18AED076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1F772390-701D-E818-A3A9-D5E610C6159D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745F60FE-4D26-0A4F-E962-4CF9A5CA6DDB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4A65AE9B-E6BE-5AE4-F958-36D28BE9BB40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ABB17559-FFE1-E61B-CFCF-72BDAB6725EC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942425F5-450A-40CE-5E90-8D2E627E3196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6F455F45-4990-8D57-F57A-612F6C6533C7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04238BA0-3279-593C-42D8-1B8F9A8EAB7B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520E4C99-6E3A-30D7-60AA-8AA4508FE698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F8C74878-8178-84D7-AC0A-93732F04DAB3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C15B2E18-EE62-AADC-02D6-E9535E58A630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26D77546-7CEA-3C43-9B34-0321F89B8425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DF590B92-D6AD-4D2B-0F28-AC6EE52775DE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F182E830-173F-5365-0205-436D32E0ADB2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EC32B3E8-24D9-CC36-F01C-BCF13777C3D2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1D2ED74F-A370-7756-7C0A-2B7828C0E6E2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166B2A30-692C-2A7A-7935-72468BEA3625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D5969186-2D13-C124-DA5C-CA9925BC0465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C1D95171-1AF4-BDBE-2C8D-E91EDC00448D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0969E711-6AE1-7B13-B787-A907E1FC491A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28BB68CF-933F-3FCC-3C6B-3B0774246E8F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EC3F5AE8-C58A-7D22-4C55-A663FA33BAEA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6F156C92-1840-CBE2-F1EF-D559235236C3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64C25FCB-7C41-AB7A-F398-206432ADF2B0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FDC392A6-25F1-B6A7-3908-3C3073C692AD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04C1E1C3-5EA0-F853-025B-E9D99B97B39D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2279CC4B-4DF1-D2F3-A47F-548131ADB7ED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B9F842A5-2526-B969-0BF3-F12FA11D44D2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F2551700-61F0-3ABD-7646-853ACA4A7C7E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5C234588-E92A-ECD6-12A4-D35B054093F8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7496ED8B-4C64-D76A-F411-8AB9C770EFDB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B2F63CD7-010B-425B-035D-AA9AECAE676C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1F0AD86C-BF8E-ECDD-3C59-5857D96CE5A5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2CA1B90E-E84F-FEC4-2FAA-718A78634105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BBB7BBBB-FF39-438E-20B3-7DA115BB198A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0E0773CF-C252-6C57-D4A5-AD89E1965E41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A0004436-52FE-123A-C8CF-84AE1F07FBB6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A191CA39-CDF9-4AF0-46D4-1E85A3680A7E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F26916E4-42FD-2756-9836-8AD9155DF7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9144" y="609575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Model 2 – HP-CNN for Attribute Recognition</a:t>
            </a:r>
            <a:br>
              <a:rPr lang="en-GB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en-KW" sz="3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533F88C0-F7A5-5BAD-9B24-7B1286AD0FAB}"/>
              </a:ext>
            </a:extLst>
          </p:cNvPr>
          <p:cNvSpPr txBox="1">
            <a:spLocks/>
          </p:cNvSpPr>
          <p:nvPr/>
        </p:nvSpPr>
        <p:spPr>
          <a:xfrm>
            <a:off x="159144" y="175929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4800" b="1" dirty="0">
                <a:solidFill>
                  <a:schemeClr val="accent2">
                    <a:lumMod val="75000"/>
                  </a:schemeClr>
                </a:solidFill>
              </a:rPr>
              <a:t>05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8AF935-0ECC-93DD-DEEB-F72CAB478826}"/>
              </a:ext>
            </a:extLst>
          </p:cNvPr>
          <p:cNvSpPr txBox="1"/>
          <p:nvPr/>
        </p:nvSpPr>
        <p:spPr>
          <a:xfrm>
            <a:off x="-6204792" y="2061577"/>
            <a:ext cx="2574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is HP-CNN?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FF4264-DD02-4469-DC11-2AB1072A0FC0}"/>
              </a:ext>
            </a:extLst>
          </p:cNvPr>
          <p:cNvSpPr txBox="1"/>
          <p:nvPr/>
        </p:nvSpPr>
        <p:spPr>
          <a:xfrm>
            <a:off x="-6204792" y="2353965"/>
            <a:ext cx="63075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 deep learning model that detects multiple attributes of a person from one image.</a:t>
            </a:r>
            <a:endParaRPr lang="en-KW" sz="1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1EFF5A-1F6C-6354-D9AC-B86B35C6EAF7}"/>
              </a:ext>
            </a:extLst>
          </p:cNvPr>
          <p:cNvSpPr txBox="1"/>
          <p:nvPr/>
        </p:nvSpPr>
        <p:spPr>
          <a:xfrm>
            <a:off x="-6175847" y="3035008"/>
            <a:ext cx="70177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it predicts: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Gender (Male / Female)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Accessories (e.g. Backpack, Hat)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Clothing Style (e.g. Long sleeves, Shorts)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91162D-56FA-9968-CEA1-CEDF7BA6CF8B}"/>
              </a:ext>
            </a:extLst>
          </p:cNvPr>
          <p:cNvSpPr txBox="1"/>
          <p:nvPr/>
        </p:nvSpPr>
        <p:spPr>
          <a:xfrm>
            <a:off x="378381" y="2228637"/>
            <a:ext cx="9636710" cy="2523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How it works:</a:t>
            </a:r>
            <a:endParaRPr lang="en-KW" sz="2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1.	Takes an image of a pedestrian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2.	Extracts visual features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3.	Focuses on important body parts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4.	Predicts several attributes at the same time</a:t>
            </a:r>
          </a:p>
          <a:p>
            <a:endParaRPr lang="en-US" sz="180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24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Click here to see how it works [</a:t>
            </a:r>
            <a:r>
              <a:rPr lang="en-GB" sz="2400" kern="1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</a:t>
            </a:r>
            <a:r>
              <a:rPr lang="en-GB" sz="24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89CBD8-79A3-E459-B031-099C7C2CE2F6}"/>
              </a:ext>
            </a:extLst>
          </p:cNvPr>
          <p:cNvSpPr txBox="1"/>
          <p:nvPr/>
        </p:nvSpPr>
        <p:spPr>
          <a:xfrm>
            <a:off x="9473549" y="2042012"/>
            <a:ext cx="866613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Dataset Used: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RAP Dataset – 41,000+ labeled images from surveillance cameras.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Right side (Visuals):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One image showing a person with labeled attributes (e.g., “Male”, “Backpack”, “Wearing Cap”)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•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Optional: flowchart or 3 steps: Image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Features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Attributes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05322D-1EF1-01E9-B119-9E1EA9BC03C6}"/>
              </a:ext>
            </a:extLst>
          </p:cNvPr>
          <p:cNvSpPr txBox="1"/>
          <p:nvPr/>
        </p:nvSpPr>
        <p:spPr>
          <a:xfrm>
            <a:off x="262655" y="5422528"/>
            <a:ext cx="86661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Dataset Used: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RAP Dataset – 41,000+ labeled images from surveillance cameras.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Right side (Visuals):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One image showing a person with labeled attributes (e.g., “Male”, “Backpack”, “Wearing Cap”)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•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Optional: flowchart or 3 steps: Image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Features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Attributes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r>
              <a:rPr lang="en-US" sz="180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To see the structure of the data click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KW" sz="1800" dirty="0">
              <a:solidFill>
                <a:schemeClr val="bg2">
                  <a:lumMod val="50000"/>
                </a:schemeClr>
              </a:solidFill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807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932AD6FE-80EB-F2CE-62B8-20CD645E7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images of people walking&#10;&#10;AI-generated content may be incorrect.">
            <a:extLst>
              <a:ext uri="{FF2B5EF4-FFF2-40B4-BE49-F238E27FC236}">
                <a16:creationId xmlns:a16="http://schemas.microsoft.com/office/drawing/2014/main" id="{8B1532B6-2748-0F94-FF7B-07406E040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4007" y="1871214"/>
            <a:ext cx="6994520" cy="3226805"/>
          </a:xfrm>
          <a:prstGeom prst="rect">
            <a:avLst/>
          </a:prstGeom>
        </p:spPr>
      </p:pic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96DEA769-0DB6-177C-D7A9-34FD4D5C1A2C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73D03A13-9EC3-8F0A-7BA5-68AF2739A6C8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8058B794-47EC-50F4-7452-50915C47BD0E}"/>
              </a:ext>
            </a:extLst>
          </p:cNvPr>
          <p:cNvGrpSpPr/>
          <p:nvPr/>
        </p:nvGrpSpPr>
        <p:grpSpPr>
          <a:xfrm>
            <a:off x="9490395" y="2278306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A9069D62-82E3-17E1-1B09-24522366743E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413E656B-73D3-DC70-AA4C-285BD3493D77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2F5529CF-21C1-11BC-9BEE-3D4FD2B8909C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E99A9903-A02B-0E51-A6A6-6F6161306C07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C55E5A2B-B511-C848-1E23-E439A3826E22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7D592AEE-B731-8668-9E64-C61C779AAE78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4504BC7A-DD5D-CE7C-F5D0-EBA54E1BD481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9F98F3FE-FD8C-2775-7746-5B5B521837F5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1E630965-6215-3337-9C07-D0A0BD84EC23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6862B767-E2B9-2D08-0B95-A10397C03065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FE1859FF-1979-D240-92B4-11E8C5B3502F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D400ED8A-C6A4-A448-EB1A-8056564D970E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B3A01BCF-2192-D02A-B302-6B422C07132C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4C79237C-0104-8C28-2538-A554C864B2B8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9464EAEE-8498-CBE4-AD38-426C1F9CF500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37DB6568-3CC5-4889-5899-00EC231617C4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5598C543-3F81-77CE-A585-4B22AB0C130E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77359C6C-B122-C50E-8EF8-896E5A3921B5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D7428920-746C-A7B8-3CD0-2873536F5A7C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69A3060E-58CF-4EC4-0D51-5339812270E4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B777CE59-F1FB-F3B8-F2AC-3EE4648801DB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713CDF22-92F4-62A2-0311-6955B04B7F87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8304D43F-816F-AAC2-B628-1814B2C8DFE7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5E93F08D-F4F7-FEF4-9F56-728142C0B957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3C97A4B0-AC6B-0256-2A8D-8F44844BDBD2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2D37005A-8562-65B4-CC09-7A0CDD8F076D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F12CFFDD-9E5A-33B9-6C3F-AEBD0C765871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7D692D95-3854-788C-3569-044FD6E3690B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02033460-5BA9-69BF-40E9-1498D27F4EA9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67F57A71-2695-3599-A36D-D0A02408D6FD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6EC15A53-91E9-4B8E-751A-5BACF9EC544B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3B566575-C158-BFD4-123C-00236A4CCE05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B532AD69-7F09-F8F4-C46A-82F05A495D0C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D94A2B5B-7880-15EB-ED30-99FC42F1FBCF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8F3038C3-2270-DEC1-B0A5-FD0BDAC8A102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880C9A4E-4F6C-65DB-9A10-FCA88704C17E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52A95CA9-F574-B827-C6D1-BF152BFB50B9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AA7FAA05-7FAE-94BB-A8F8-518E6C96E850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8FA851D2-15CC-288A-2EB3-4DB1C2828117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6E86DE56-6AB8-E693-EE2E-9F4808350719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E40E603F-2322-30E3-3E6F-B18FB3B8E941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7A6FAA34-BF2C-0511-2A11-36721936D3E9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A222661F-2094-784D-350A-929A86E21324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EE549F6D-7CA3-37F3-2844-EEF1CFA89B1B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AC8F65C4-E973-530D-598C-936E7C7BCFD6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D5EB7E09-72B0-4201-E0AE-D9EF4EAD3635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378DFACB-76AB-581B-46C6-142A828FC7DF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4FF71D48-7AC0-15BC-96B7-4AEFD8018F27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50AD226B-5E43-204E-9ACE-F39AB86C914D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D4E9359D-EE52-602B-E3B8-1D8F043DD4CD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EFCE89BD-985E-D843-E8D5-B497F81EABF7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9812991F-03A3-B4E5-1725-74F65D9F3A1A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4EAC9F0B-9B6D-9B7F-B623-7414FE3A140D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8A13F2DB-778A-EE9F-705F-89052A81CE47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72130378-6FE7-5490-B9DA-E07D962E2876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D2045D48-C8F6-B5A9-A304-CE3D501BA817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B814A6E8-1853-B66F-CCCE-4CA8F9209DBC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9EC06C03-8C1F-6655-53E0-59C0FE8DE797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43EBC8D1-8972-47FD-6E57-093C23ADAFD8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33C3C54E-C1E0-C244-D7BF-4CB5E08D8BA1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7F89F06A-2B0E-DA3A-F8C0-3B88C874B065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5934C899-DCCE-E93B-0221-84C1352707D1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F75EE02E-41E9-585A-0799-5C9DB59EE591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CAB21D7C-53D7-5F0C-B391-4118A5E3DF89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02B2270D-6254-F7AE-8739-062B4DC11E54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B44B1D85-117F-A8F2-FA07-F0F943776DFE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A989E621-25F5-2820-143F-78407A20225A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FA92C1C6-0F34-A158-FD95-127036265A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9144" y="609575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Model 2 – HP-CNN for Attribute Recognition</a:t>
            </a:r>
            <a:br>
              <a:rPr lang="en-GB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en-KW" sz="3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42E5FEC7-76C1-7497-2D18-B75F280CBA4F}"/>
              </a:ext>
            </a:extLst>
          </p:cNvPr>
          <p:cNvSpPr txBox="1">
            <a:spLocks/>
          </p:cNvSpPr>
          <p:nvPr/>
        </p:nvSpPr>
        <p:spPr>
          <a:xfrm>
            <a:off x="159144" y="175929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4800" b="1" dirty="0">
                <a:solidFill>
                  <a:schemeClr val="accent2">
                    <a:lumMod val="75000"/>
                  </a:schemeClr>
                </a:solidFill>
              </a:rPr>
              <a:t>05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3F3B56-957E-FFD8-D42F-22DD33545E37}"/>
              </a:ext>
            </a:extLst>
          </p:cNvPr>
          <p:cNvSpPr txBox="1"/>
          <p:nvPr/>
        </p:nvSpPr>
        <p:spPr>
          <a:xfrm>
            <a:off x="-6204792" y="2061577"/>
            <a:ext cx="2574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is HP-CNN?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2664B5-B307-6F14-D506-6ABAD263B8D6}"/>
              </a:ext>
            </a:extLst>
          </p:cNvPr>
          <p:cNvSpPr txBox="1"/>
          <p:nvPr/>
        </p:nvSpPr>
        <p:spPr>
          <a:xfrm>
            <a:off x="-6204792" y="2353965"/>
            <a:ext cx="63075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 deep learning model that detects multiple attributes of a person from one image.</a:t>
            </a:r>
            <a:endParaRPr lang="en-KW" sz="1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E27A1E-CB56-1639-5765-E1A8E985B15D}"/>
              </a:ext>
            </a:extLst>
          </p:cNvPr>
          <p:cNvSpPr txBox="1"/>
          <p:nvPr/>
        </p:nvSpPr>
        <p:spPr>
          <a:xfrm>
            <a:off x="-6175847" y="3035008"/>
            <a:ext cx="70177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it predicts: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Gender (Male / Female)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Accessories (e.g. Backpack, Hat)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Clothing Style (e.g. Long sleeves, Shorts)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AF5A72-ED44-6DE3-7792-FFB52E4CB978}"/>
              </a:ext>
            </a:extLst>
          </p:cNvPr>
          <p:cNvSpPr txBox="1"/>
          <p:nvPr/>
        </p:nvSpPr>
        <p:spPr>
          <a:xfrm>
            <a:off x="-6510710" y="2228637"/>
            <a:ext cx="9636710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How it works:</a:t>
            </a:r>
            <a:endParaRPr lang="en-KW" sz="2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1.	Takes an image of a pedestrian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2.	Extracts visual features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3.	Focuses on important body parts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4.	Predicts several attributes at the same time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4A1187-2B56-C39F-856A-A7CC2A92066B}"/>
              </a:ext>
            </a:extLst>
          </p:cNvPr>
          <p:cNvSpPr txBox="1"/>
          <p:nvPr/>
        </p:nvSpPr>
        <p:spPr>
          <a:xfrm>
            <a:off x="262655" y="2042012"/>
            <a:ext cx="86661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Dataset Used: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RAP Dataset – 41,000+ labeled images from surveillance cameras.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Right side (Visuals):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One image showing a person with labeled attributes (e.g., “Male”, “Backpack”, “Wearing Cap”)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•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Optional: flowchart or 3 steps: Image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Features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Attributes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r>
              <a:rPr lang="en-US" sz="180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To see the structure of the data click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KW" sz="1800" dirty="0">
              <a:solidFill>
                <a:schemeClr val="bg2">
                  <a:lumMod val="50000"/>
                </a:schemeClr>
              </a:solidFill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49169-82B8-C731-D314-AFCE96AF784C}"/>
              </a:ext>
            </a:extLst>
          </p:cNvPr>
          <p:cNvSpPr txBox="1"/>
          <p:nvPr/>
        </p:nvSpPr>
        <p:spPr>
          <a:xfrm>
            <a:off x="-6511967" y="2228637"/>
            <a:ext cx="9636710" cy="2523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How it works:</a:t>
            </a:r>
            <a:endParaRPr lang="en-KW" sz="2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1.	Takes an image of a pedestrian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2.	Extracts visual features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3.	Focuses on important body parts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4.	Predicts several attributes at the same time</a:t>
            </a:r>
          </a:p>
          <a:p>
            <a:endParaRPr lang="en-US" sz="180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24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Click here to see how it works [</a:t>
            </a:r>
            <a:r>
              <a:rPr lang="en-GB" sz="2400" kern="1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</a:t>
            </a:r>
            <a:r>
              <a:rPr lang="en-GB" sz="2400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076218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715100" y="1524652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01</a:t>
            </a:r>
            <a:endParaRPr sz="2400" b="1" dirty="0"/>
          </a:p>
        </p:txBody>
      </p:sp>
      <p:sp>
        <p:nvSpPr>
          <p:cNvPr id="185" name="Google Shape;185;p22"/>
          <p:cNvSpPr txBox="1">
            <a:spLocks noGrp="1"/>
          </p:cNvSpPr>
          <p:nvPr>
            <p:ph type="subTitle" idx="1"/>
          </p:nvPr>
        </p:nvSpPr>
        <p:spPr>
          <a:xfrm>
            <a:off x="1497700" y="1524652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86" name="Google Shape;186;p22"/>
          <p:cNvSpPr txBox="1">
            <a:spLocks noGrp="1"/>
          </p:cNvSpPr>
          <p:nvPr>
            <p:ph type="title" idx="2"/>
          </p:nvPr>
        </p:nvSpPr>
        <p:spPr>
          <a:xfrm>
            <a:off x="584471" y="664852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>
                    <a:lumMod val="25000"/>
                  </a:schemeClr>
                </a:solidFill>
              </a:rPr>
              <a:t>Table of Contents</a:t>
            </a:r>
            <a:endParaRPr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8" name="Google Shape;188;p22"/>
          <p:cNvSpPr txBox="1">
            <a:spLocks noGrp="1"/>
          </p:cNvSpPr>
          <p:nvPr>
            <p:ph type="title" idx="3"/>
          </p:nvPr>
        </p:nvSpPr>
        <p:spPr>
          <a:xfrm>
            <a:off x="715100" y="2202352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02</a:t>
            </a:r>
            <a:endParaRPr sz="2400" b="1" dirty="0"/>
          </a:p>
        </p:txBody>
      </p:sp>
      <p:sp>
        <p:nvSpPr>
          <p:cNvPr id="189" name="Google Shape;189;p22"/>
          <p:cNvSpPr txBox="1">
            <a:spLocks noGrp="1"/>
          </p:cNvSpPr>
          <p:nvPr>
            <p:ph type="subTitle" idx="4"/>
          </p:nvPr>
        </p:nvSpPr>
        <p:spPr>
          <a:xfrm>
            <a:off x="1497700" y="2202352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Summary</a:t>
            </a:r>
            <a:endParaRPr dirty="0"/>
          </a:p>
        </p:txBody>
      </p:sp>
      <p:sp>
        <p:nvSpPr>
          <p:cNvPr id="190" name="Google Shape;190;p22"/>
          <p:cNvSpPr txBox="1">
            <a:spLocks noGrp="1"/>
          </p:cNvSpPr>
          <p:nvPr>
            <p:ph type="title" idx="5"/>
          </p:nvPr>
        </p:nvSpPr>
        <p:spPr>
          <a:xfrm>
            <a:off x="715100" y="2880052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03</a:t>
            </a:r>
            <a:endParaRPr sz="2400" b="1"/>
          </a:p>
        </p:txBody>
      </p:sp>
      <p:sp>
        <p:nvSpPr>
          <p:cNvPr id="191" name="Google Shape;191;p22"/>
          <p:cNvSpPr txBox="1">
            <a:spLocks noGrp="1"/>
          </p:cNvSpPr>
          <p:nvPr>
            <p:ph type="subTitle" idx="6"/>
          </p:nvPr>
        </p:nvSpPr>
        <p:spPr>
          <a:xfrm>
            <a:off x="1497700" y="2880052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1- YOLO v3 </a:t>
            </a:r>
            <a:endParaRPr dirty="0"/>
          </a:p>
        </p:txBody>
      </p:sp>
      <p:sp>
        <p:nvSpPr>
          <p:cNvPr id="192" name="Google Shape;192;p22"/>
          <p:cNvSpPr txBox="1">
            <a:spLocks noGrp="1"/>
          </p:cNvSpPr>
          <p:nvPr>
            <p:ph type="title" idx="7"/>
          </p:nvPr>
        </p:nvSpPr>
        <p:spPr>
          <a:xfrm>
            <a:off x="715100" y="3557752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04</a:t>
            </a:r>
            <a:endParaRPr sz="2400" b="1"/>
          </a:p>
        </p:txBody>
      </p:sp>
      <p:sp>
        <p:nvSpPr>
          <p:cNvPr id="193" name="Google Shape;193;p22"/>
          <p:cNvSpPr txBox="1">
            <a:spLocks noGrp="1"/>
          </p:cNvSpPr>
          <p:nvPr>
            <p:ph type="subTitle" idx="8"/>
          </p:nvPr>
        </p:nvSpPr>
        <p:spPr>
          <a:xfrm>
            <a:off x="1497700" y="3557752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Sample Code- YOLO v3</a:t>
            </a:r>
            <a:endParaRPr dirty="0"/>
          </a:p>
        </p:txBody>
      </p:sp>
      <p:grpSp>
        <p:nvGrpSpPr>
          <p:cNvPr id="324" name="Google Shape;775;p38">
            <a:extLst>
              <a:ext uri="{FF2B5EF4-FFF2-40B4-BE49-F238E27FC236}">
                <a16:creationId xmlns:a16="http://schemas.microsoft.com/office/drawing/2014/main" id="{C3DF38AE-BA0A-09C6-C71E-C99DD5F94457}"/>
              </a:ext>
            </a:extLst>
          </p:cNvPr>
          <p:cNvGrpSpPr/>
          <p:nvPr/>
        </p:nvGrpSpPr>
        <p:grpSpPr>
          <a:xfrm>
            <a:off x="0" y="3885788"/>
            <a:ext cx="1732082" cy="1375649"/>
            <a:chOff x="2735825" y="2251925"/>
            <a:chExt cx="1386775" cy="1101400"/>
          </a:xfrm>
        </p:grpSpPr>
        <p:sp>
          <p:nvSpPr>
            <p:cNvPr id="325" name="Google Shape;776;p38">
              <a:extLst>
                <a:ext uri="{FF2B5EF4-FFF2-40B4-BE49-F238E27FC236}">
                  <a16:creationId xmlns:a16="http://schemas.microsoft.com/office/drawing/2014/main" id="{1011B313-17D9-2BF5-F64D-7625E8CE15C1}"/>
                </a:ext>
              </a:extLst>
            </p:cNvPr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777;p38">
              <a:extLst>
                <a:ext uri="{FF2B5EF4-FFF2-40B4-BE49-F238E27FC236}">
                  <a16:creationId xmlns:a16="http://schemas.microsoft.com/office/drawing/2014/main" id="{A93AC4F8-D38B-9868-578F-C5A0800404B6}"/>
                </a:ext>
              </a:extLst>
            </p:cNvPr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778;p38">
              <a:extLst>
                <a:ext uri="{FF2B5EF4-FFF2-40B4-BE49-F238E27FC236}">
                  <a16:creationId xmlns:a16="http://schemas.microsoft.com/office/drawing/2014/main" id="{D742EA80-8FBA-424C-C426-04B5767BDF63}"/>
                </a:ext>
              </a:extLst>
            </p:cNvPr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779;p38">
              <a:extLst>
                <a:ext uri="{FF2B5EF4-FFF2-40B4-BE49-F238E27FC236}">
                  <a16:creationId xmlns:a16="http://schemas.microsoft.com/office/drawing/2014/main" id="{78F42A77-E1F4-1369-13BF-89A7E7ADAAB5}"/>
                </a:ext>
              </a:extLst>
            </p:cNvPr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780;p38">
              <a:extLst>
                <a:ext uri="{FF2B5EF4-FFF2-40B4-BE49-F238E27FC236}">
                  <a16:creationId xmlns:a16="http://schemas.microsoft.com/office/drawing/2014/main" id="{0D3B61EF-A122-DD0F-29A6-49531E3A8B6B}"/>
                </a:ext>
              </a:extLst>
            </p:cNvPr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781;p38">
              <a:extLst>
                <a:ext uri="{FF2B5EF4-FFF2-40B4-BE49-F238E27FC236}">
                  <a16:creationId xmlns:a16="http://schemas.microsoft.com/office/drawing/2014/main" id="{96A5BBFF-65D9-5B1B-C248-9FD3E10F9819}"/>
                </a:ext>
              </a:extLst>
            </p:cNvPr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82;p38">
              <a:extLst>
                <a:ext uri="{FF2B5EF4-FFF2-40B4-BE49-F238E27FC236}">
                  <a16:creationId xmlns:a16="http://schemas.microsoft.com/office/drawing/2014/main" id="{4D6036FB-E35C-C4E1-6D46-346F92DA7495}"/>
                </a:ext>
              </a:extLst>
            </p:cNvPr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83;p38">
              <a:extLst>
                <a:ext uri="{FF2B5EF4-FFF2-40B4-BE49-F238E27FC236}">
                  <a16:creationId xmlns:a16="http://schemas.microsoft.com/office/drawing/2014/main" id="{C4720502-2A94-7190-FD22-F7EA556A0120}"/>
                </a:ext>
              </a:extLst>
            </p:cNvPr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84;p38">
              <a:extLst>
                <a:ext uri="{FF2B5EF4-FFF2-40B4-BE49-F238E27FC236}">
                  <a16:creationId xmlns:a16="http://schemas.microsoft.com/office/drawing/2014/main" id="{196A8545-4E60-243B-90D0-B787D574828E}"/>
                </a:ext>
              </a:extLst>
            </p:cNvPr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85;p38">
              <a:extLst>
                <a:ext uri="{FF2B5EF4-FFF2-40B4-BE49-F238E27FC236}">
                  <a16:creationId xmlns:a16="http://schemas.microsoft.com/office/drawing/2014/main" id="{50A33B83-D9FE-9F98-B662-0E8FEA42040D}"/>
                </a:ext>
              </a:extLst>
            </p:cNvPr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86;p38">
              <a:extLst>
                <a:ext uri="{FF2B5EF4-FFF2-40B4-BE49-F238E27FC236}">
                  <a16:creationId xmlns:a16="http://schemas.microsoft.com/office/drawing/2014/main" id="{D6B229AF-0494-3989-FB6F-F7E27A67C316}"/>
                </a:ext>
              </a:extLst>
            </p:cNvPr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87;p38">
              <a:extLst>
                <a:ext uri="{FF2B5EF4-FFF2-40B4-BE49-F238E27FC236}">
                  <a16:creationId xmlns:a16="http://schemas.microsoft.com/office/drawing/2014/main" id="{18DBB5C7-0DB7-050D-9704-359F70D847A3}"/>
                </a:ext>
              </a:extLst>
            </p:cNvPr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88;p38">
              <a:extLst>
                <a:ext uri="{FF2B5EF4-FFF2-40B4-BE49-F238E27FC236}">
                  <a16:creationId xmlns:a16="http://schemas.microsoft.com/office/drawing/2014/main" id="{5FD9BD8F-3D7B-EA2E-EDB1-44DC4BC50622}"/>
                </a:ext>
              </a:extLst>
            </p:cNvPr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89;p38">
              <a:extLst>
                <a:ext uri="{FF2B5EF4-FFF2-40B4-BE49-F238E27FC236}">
                  <a16:creationId xmlns:a16="http://schemas.microsoft.com/office/drawing/2014/main" id="{27A7ED49-3C56-B72D-6B0E-FC05685AC4D0}"/>
                </a:ext>
              </a:extLst>
            </p:cNvPr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90;p38">
              <a:extLst>
                <a:ext uri="{FF2B5EF4-FFF2-40B4-BE49-F238E27FC236}">
                  <a16:creationId xmlns:a16="http://schemas.microsoft.com/office/drawing/2014/main" id="{C15B1D2C-CCE9-EB50-4FA5-254A0A8A7F09}"/>
                </a:ext>
              </a:extLst>
            </p:cNvPr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91;p38">
              <a:extLst>
                <a:ext uri="{FF2B5EF4-FFF2-40B4-BE49-F238E27FC236}">
                  <a16:creationId xmlns:a16="http://schemas.microsoft.com/office/drawing/2014/main" id="{B03E1560-F2F2-013F-36DC-1A75B5463F1D}"/>
                </a:ext>
              </a:extLst>
            </p:cNvPr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92;p38">
              <a:extLst>
                <a:ext uri="{FF2B5EF4-FFF2-40B4-BE49-F238E27FC236}">
                  <a16:creationId xmlns:a16="http://schemas.microsoft.com/office/drawing/2014/main" id="{2C37FC3B-8915-BC35-089B-BEBAA6AAA791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93;p38">
              <a:extLst>
                <a:ext uri="{FF2B5EF4-FFF2-40B4-BE49-F238E27FC236}">
                  <a16:creationId xmlns:a16="http://schemas.microsoft.com/office/drawing/2014/main" id="{090C3CAF-B7A7-AAA3-7DA2-406900301601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94;p38">
              <a:extLst>
                <a:ext uri="{FF2B5EF4-FFF2-40B4-BE49-F238E27FC236}">
                  <a16:creationId xmlns:a16="http://schemas.microsoft.com/office/drawing/2014/main" id="{526E6850-54F1-286E-48F8-06C55B3299A6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95;p38">
              <a:extLst>
                <a:ext uri="{FF2B5EF4-FFF2-40B4-BE49-F238E27FC236}">
                  <a16:creationId xmlns:a16="http://schemas.microsoft.com/office/drawing/2014/main" id="{87841D08-F0FE-ADF1-6766-8ED5A6C35B81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96;p38">
              <a:extLst>
                <a:ext uri="{FF2B5EF4-FFF2-40B4-BE49-F238E27FC236}">
                  <a16:creationId xmlns:a16="http://schemas.microsoft.com/office/drawing/2014/main" id="{3F75300A-D05A-4525-DA99-DF20B9F03877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97;p38">
              <a:extLst>
                <a:ext uri="{FF2B5EF4-FFF2-40B4-BE49-F238E27FC236}">
                  <a16:creationId xmlns:a16="http://schemas.microsoft.com/office/drawing/2014/main" id="{7C44141A-4E05-1FB0-E9E9-83AF251A1441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98;p38">
              <a:extLst>
                <a:ext uri="{FF2B5EF4-FFF2-40B4-BE49-F238E27FC236}">
                  <a16:creationId xmlns:a16="http://schemas.microsoft.com/office/drawing/2014/main" id="{4A389780-B829-57DF-DC03-51957EB6787B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99;p38">
              <a:extLst>
                <a:ext uri="{FF2B5EF4-FFF2-40B4-BE49-F238E27FC236}">
                  <a16:creationId xmlns:a16="http://schemas.microsoft.com/office/drawing/2014/main" id="{EA3F2C31-C6D3-8749-3DAB-B877C5922C9C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800;p38">
              <a:extLst>
                <a:ext uri="{FF2B5EF4-FFF2-40B4-BE49-F238E27FC236}">
                  <a16:creationId xmlns:a16="http://schemas.microsoft.com/office/drawing/2014/main" id="{1A90F920-6DDA-82EE-5B9F-3047FB4C265D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801;p38">
              <a:extLst>
                <a:ext uri="{FF2B5EF4-FFF2-40B4-BE49-F238E27FC236}">
                  <a16:creationId xmlns:a16="http://schemas.microsoft.com/office/drawing/2014/main" id="{B107CEF8-29FA-8A53-D7B1-3EDF4778066F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802;p38">
              <a:extLst>
                <a:ext uri="{FF2B5EF4-FFF2-40B4-BE49-F238E27FC236}">
                  <a16:creationId xmlns:a16="http://schemas.microsoft.com/office/drawing/2014/main" id="{8B38D432-025C-2CB2-A8A1-573715C25396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803;p38">
              <a:extLst>
                <a:ext uri="{FF2B5EF4-FFF2-40B4-BE49-F238E27FC236}">
                  <a16:creationId xmlns:a16="http://schemas.microsoft.com/office/drawing/2014/main" id="{8234A502-5310-054E-F37D-F3F992E705D2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804;p38">
              <a:extLst>
                <a:ext uri="{FF2B5EF4-FFF2-40B4-BE49-F238E27FC236}">
                  <a16:creationId xmlns:a16="http://schemas.microsoft.com/office/drawing/2014/main" id="{AB76B54D-1600-C52D-0AB0-026A396C2F86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805;p38">
              <a:extLst>
                <a:ext uri="{FF2B5EF4-FFF2-40B4-BE49-F238E27FC236}">
                  <a16:creationId xmlns:a16="http://schemas.microsoft.com/office/drawing/2014/main" id="{3B3BCB64-5F9F-A96E-0A13-BD6FEBB57618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806;p38">
              <a:extLst>
                <a:ext uri="{FF2B5EF4-FFF2-40B4-BE49-F238E27FC236}">
                  <a16:creationId xmlns:a16="http://schemas.microsoft.com/office/drawing/2014/main" id="{C5F6B727-E441-918D-84B6-E21647A1BAC6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807;p38">
              <a:extLst>
                <a:ext uri="{FF2B5EF4-FFF2-40B4-BE49-F238E27FC236}">
                  <a16:creationId xmlns:a16="http://schemas.microsoft.com/office/drawing/2014/main" id="{07CD3D4C-A1C3-06A0-38EB-C2FD5CFF2BE6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08;p38">
              <a:extLst>
                <a:ext uri="{FF2B5EF4-FFF2-40B4-BE49-F238E27FC236}">
                  <a16:creationId xmlns:a16="http://schemas.microsoft.com/office/drawing/2014/main" id="{5F7AB6F5-5A1B-785E-59ED-497D32ACA0DD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09;p38">
              <a:extLst>
                <a:ext uri="{FF2B5EF4-FFF2-40B4-BE49-F238E27FC236}">
                  <a16:creationId xmlns:a16="http://schemas.microsoft.com/office/drawing/2014/main" id="{C4E546BC-7220-7ACC-66EA-D1117CFF4DA4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10;p38">
              <a:extLst>
                <a:ext uri="{FF2B5EF4-FFF2-40B4-BE49-F238E27FC236}">
                  <a16:creationId xmlns:a16="http://schemas.microsoft.com/office/drawing/2014/main" id="{C8DF2C59-D2B6-B806-DB88-EA91102836E1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11;p38">
              <a:extLst>
                <a:ext uri="{FF2B5EF4-FFF2-40B4-BE49-F238E27FC236}">
                  <a16:creationId xmlns:a16="http://schemas.microsoft.com/office/drawing/2014/main" id="{6BE09CE5-271F-76AF-B36A-4E228FAC609C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12;p38">
              <a:extLst>
                <a:ext uri="{FF2B5EF4-FFF2-40B4-BE49-F238E27FC236}">
                  <a16:creationId xmlns:a16="http://schemas.microsoft.com/office/drawing/2014/main" id="{A6C00CCF-45EE-5F6B-FFB1-9BB7F1525FB0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13;p38">
              <a:extLst>
                <a:ext uri="{FF2B5EF4-FFF2-40B4-BE49-F238E27FC236}">
                  <a16:creationId xmlns:a16="http://schemas.microsoft.com/office/drawing/2014/main" id="{AFDE32C6-F71F-1CBA-812C-BD2E7A783446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14;p38">
              <a:extLst>
                <a:ext uri="{FF2B5EF4-FFF2-40B4-BE49-F238E27FC236}">
                  <a16:creationId xmlns:a16="http://schemas.microsoft.com/office/drawing/2014/main" id="{244C13C7-6175-61A5-A72C-993D999FEAB5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15;p38">
              <a:extLst>
                <a:ext uri="{FF2B5EF4-FFF2-40B4-BE49-F238E27FC236}">
                  <a16:creationId xmlns:a16="http://schemas.microsoft.com/office/drawing/2014/main" id="{C7FC298B-F39D-CBDB-7CCF-0B40290C3DBD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16;p38">
              <a:extLst>
                <a:ext uri="{FF2B5EF4-FFF2-40B4-BE49-F238E27FC236}">
                  <a16:creationId xmlns:a16="http://schemas.microsoft.com/office/drawing/2014/main" id="{6579D3F9-18D3-3F53-33CA-6D2F5F26EAF1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817;p38">
              <a:extLst>
                <a:ext uri="{FF2B5EF4-FFF2-40B4-BE49-F238E27FC236}">
                  <a16:creationId xmlns:a16="http://schemas.microsoft.com/office/drawing/2014/main" id="{FE8E479F-4A7C-69C2-7E5F-2CE917433E2D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818;p38">
              <a:extLst>
                <a:ext uri="{FF2B5EF4-FFF2-40B4-BE49-F238E27FC236}">
                  <a16:creationId xmlns:a16="http://schemas.microsoft.com/office/drawing/2014/main" id="{6BFD61AF-9C24-B4BE-D92D-C9FB8ED76349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19;p38">
              <a:extLst>
                <a:ext uri="{FF2B5EF4-FFF2-40B4-BE49-F238E27FC236}">
                  <a16:creationId xmlns:a16="http://schemas.microsoft.com/office/drawing/2014/main" id="{06157A00-1E91-7D2C-A888-13F95E9E496C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20;p38">
              <a:extLst>
                <a:ext uri="{FF2B5EF4-FFF2-40B4-BE49-F238E27FC236}">
                  <a16:creationId xmlns:a16="http://schemas.microsoft.com/office/drawing/2014/main" id="{FDBB03E3-42E5-B79B-19CE-09D370A69CAA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21;p38">
              <a:extLst>
                <a:ext uri="{FF2B5EF4-FFF2-40B4-BE49-F238E27FC236}">
                  <a16:creationId xmlns:a16="http://schemas.microsoft.com/office/drawing/2014/main" id="{E6D8B24B-A2CB-5C19-395D-877B0930302F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22;p38">
              <a:extLst>
                <a:ext uri="{FF2B5EF4-FFF2-40B4-BE49-F238E27FC236}">
                  <a16:creationId xmlns:a16="http://schemas.microsoft.com/office/drawing/2014/main" id="{B42887B3-F848-47E8-09BB-4CBA52EA38CA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23;p38">
              <a:extLst>
                <a:ext uri="{FF2B5EF4-FFF2-40B4-BE49-F238E27FC236}">
                  <a16:creationId xmlns:a16="http://schemas.microsoft.com/office/drawing/2014/main" id="{F5275F3C-7351-7A50-740A-A9A0D9F7A958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824;p38">
              <a:extLst>
                <a:ext uri="{FF2B5EF4-FFF2-40B4-BE49-F238E27FC236}">
                  <a16:creationId xmlns:a16="http://schemas.microsoft.com/office/drawing/2014/main" id="{9A9C9A37-3C49-FC03-6419-3E82AF3AB8BA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825;p38">
              <a:extLst>
                <a:ext uri="{FF2B5EF4-FFF2-40B4-BE49-F238E27FC236}">
                  <a16:creationId xmlns:a16="http://schemas.microsoft.com/office/drawing/2014/main" id="{8646430B-28F7-62B5-63B5-1497D4A4DBD8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26;p38">
              <a:extLst>
                <a:ext uri="{FF2B5EF4-FFF2-40B4-BE49-F238E27FC236}">
                  <a16:creationId xmlns:a16="http://schemas.microsoft.com/office/drawing/2014/main" id="{09F3A89C-BF0D-4C21-8066-2D6841B80C99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27;p38">
              <a:extLst>
                <a:ext uri="{FF2B5EF4-FFF2-40B4-BE49-F238E27FC236}">
                  <a16:creationId xmlns:a16="http://schemas.microsoft.com/office/drawing/2014/main" id="{7E472A61-F518-4110-16B2-35C945F20E29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28;p38">
              <a:extLst>
                <a:ext uri="{FF2B5EF4-FFF2-40B4-BE49-F238E27FC236}">
                  <a16:creationId xmlns:a16="http://schemas.microsoft.com/office/drawing/2014/main" id="{D7C95EED-3670-354C-570E-F5FA51F2BD6B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29;p38">
              <a:extLst>
                <a:ext uri="{FF2B5EF4-FFF2-40B4-BE49-F238E27FC236}">
                  <a16:creationId xmlns:a16="http://schemas.microsoft.com/office/drawing/2014/main" id="{E56E89EA-87B1-9EA6-99A8-404A8D9D1368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30;p38">
              <a:extLst>
                <a:ext uri="{FF2B5EF4-FFF2-40B4-BE49-F238E27FC236}">
                  <a16:creationId xmlns:a16="http://schemas.microsoft.com/office/drawing/2014/main" id="{85F8FD62-1468-E7BE-2832-37F6FE50071C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31;p38">
              <a:extLst>
                <a:ext uri="{FF2B5EF4-FFF2-40B4-BE49-F238E27FC236}">
                  <a16:creationId xmlns:a16="http://schemas.microsoft.com/office/drawing/2014/main" id="{DC772C87-D81A-6AF7-32FE-4BCD960C7152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832;p38">
              <a:extLst>
                <a:ext uri="{FF2B5EF4-FFF2-40B4-BE49-F238E27FC236}">
                  <a16:creationId xmlns:a16="http://schemas.microsoft.com/office/drawing/2014/main" id="{ED281C52-3E59-142B-9C90-9F9AB8DE5525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833;p38">
              <a:extLst>
                <a:ext uri="{FF2B5EF4-FFF2-40B4-BE49-F238E27FC236}">
                  <a16:creationId xmlns:a16="http://schemas.microsoft.com/office/drawing/2014/main" id="{EAED7438-5B54-6B3F-02E2-A0A72EEDE6C7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834;p38">
              <a:extLst>
                <a:ext uri="{FF2B5EF4-FFF2-40B4-BE49-F238E27FC236}">
                  <a16:creationId xmlns:a16="http://schemas.microsoft.com/office/drawing/2014/main" id="{B6A1DFDF-13AC-380A-AA61-9DDBB0D060A8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835;p38">
              <a:extLst>
                <a:ext uri="{FF2B5EF4-FFF2-40B4-BE49-F238E27FC236}">
                  <a16:creationId xmlns:a16="http://schemas.microsoft.com/office/drawing/2014/main" id="{005D32AA-92BA-BB7C-EC92-54647A71845E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836;p38">
              <a:extLst>
                <a:ext uri="{FF2B5EF4-FFF2-40B4-BE49-F238E27FC236}">
                  <a16:creationId xmlns:a16="http://schemas.microsoft.com/office/drawing/2014/main" id="{E8E29D1E-CAC2-B7D3-4605-CD3AD66F23E5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837;p38">
              <a:extLst>
                <a:ext uri="{FF2B5EF4-FFF2-40B4-BE49-F238E27FC236}">
                  <a16:creationId xmlns:a16="http://schemas.microsoft.com/office/drawing/2014/main" id="{D18204EE-B029-3CA5-FB84-06D604F2536D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838;p38">
              <a:extLst>
                <a:ext uri="{FF2B5EF4-FFF2-40B4-BE49-F238E27FC236}">
                  <a16:creationId xmlns:a16="http://schemas.microsoft.com/office/drawing/2014/main" id="{60B9EE92-6FA5-3EF5-2DA8-981D5084C2F3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839;p38">
              <a:extLst>
                <a:ext uri="{FF2B5EF4-FFF2-40B4-BE49-F238E27FC236}">
                  <a16:creationId xmlns:a16="http://schemas.microsoft.com/office/drawing/2014/main" id="{5B5BB8C1-8A8D-A327-5F10-73A310571F8A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40;p38">
              <a:extLst>
                <a:ext uri="{FF2B5EF4-FFF2-40B4-BE49-F238E27FC236}">
                  <a16:creationId xmlns:a16="http://schemas.microsoft.com/office/drawing/2014/main" id="{9819A429-0E4D-211B-5366-6091D614AA16}"/>
                </a:ext>
              </a:extLst>
            </p:cNvPr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41;p38">
              <a:extLst>
                <a:ext uri="{FF2B5EF4-FFF2-40B4-BE49-F238E27FC236}">
                  <a16:creationId xmlns:a16="http://schemas.microsoft.com/office/drawing/2014/main" id="{03DCF46C-BDF3-D009-2036-9389F4459581}"/>
                </a:ext>
              </a:extLst>
            </p:cNvPr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42;p38">
              <a:extLst>
                <a:ext uri="{FF2B5EF4-FFF2-40B4-BE49-F238E27FC236}">
                  <a16:creationId xmlns:a16="http://schemas.microsoft.com/office/drawing/2014/main" id="{A52A0B27-4AB6-A7DC-9654-99B3FD609FBF}"/>
                </a:ext>
              </a:extLst>
            </p:cNvPr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43;p38">
              <a:extLst>
                <a:ext uri="{FF2B5EF4-FFF2-40B4-BE49-F238E27FC236}">
                  <a16:creationId xmlns:a16="http://schemas.microsoft.com/office/drawing/2014/main" id="{79B4E0C5-2C1B-D13D-5959-2B475E1C4524}"/>
                </a:ext>
              </a:extLst>
            </p:cNvPr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44;p38">
              <a:extLst>
                <a:ext uri="{FF2B5EF4-FFF2-40B4-BE49-F238E27FC236}">
                  <a16:creationId xmlns:a16="http://schemas.microsoft.com/office/drawing/2014/main" id="{0FAF0905-F453-01B2-69E7-E7F3F16E5F32}"/>
                </a:ext>
              </a:extLst>
            </p:cNvPr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45;p38">
              <a:extLst>
                <a:ext uri="{FF2B5EF4-FFF2-40B4-BE49-F238E27FC236}">
                  <a16:creationId xmlns:a16="http://schemas.microsoft.com/office/drawing/2014/main" id="{79649A4B-EAE4-BEFC-487D-CBEFB57A066E}"/>
                </a:ext>
              </a:extLst>
            </p:cNvPr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46;p38">
              <a:extLst>
                <a:ext uri="{FF2B5EF4-FFF2-40B4-BE49-F238E27FC236}">
                  <a16:creationId xmlns:a16="http://schemas.microsoft.com/office/drawing/2014/main" id="{D0700C07-125D-C96C-281B-FB84C5BF323A}"/>
                </a:ext>
              </a:extLst>
            </p:cNvPr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47;p38">
              <a:extLst>
                <a:ext uri="{FF2B5EF4-FFF2-40B4-BE49-F238E27FC236}">
                  <a16:creationId xmlns:a16="http://schemas.microsoft.com/office/drawing/2014/main" id="{8B24DA85-1CD0-81FC-05AC-3D10BED9255D}"/>
                </a:ext>
              </a:extLst>
            </p:cNvPr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48;p38">
              <a:extLst>
                <a:ext uri="{FF2B5EF4-FFF2-40B4-BE49-F238E27FC236}">
                  <a16:creationId xmlns:a16="http://schemas.microsoft.com/office/drawing/2014/main" id="{D36F248C-EFEB-2DA7-1480-B9CCC861F80F}"/>
                </a:ext>
              </a:extLst>
            </p:cNvPr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49;p38">
              <a:extLst>
                <a:ext uri="{FF2B5EF4-FFF2-40B4-BE49-F238E27FC236}">
                  <a16:creationId xmlns:a16="http://schemas.microsoft.com/office/drawing/2014/main" id="{1DDB6E28-AA4E-239D-2C7D-62D25DD6C3B9}"/>
                </a:ext>
              </a:extLst>
            </p:cNvPr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50;p38">
              <a:extLst>
                <a:ext uri="{FF2B5EF4-FFF2-40B4-BE49-F238E27FC236}">
                  <a16:creationId xmlns:a16="http://schemas.microsoft.com/office/drawing/2014/main" id="{D8410BD3-669D-F14B-F8C1-A7B7DF8F341F}"/>
                </a:ext>
              </a:extLst>
            </p:cNvPr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51;p38">
              <a:extLst>
                <a:ext uri="{FF2B5EF4-FFF2-40B4-BE49-F238E27FC236}">
                  <a16:creationId xmlns:a16="http://schemas.microsoft.com/office/drawing/2014/main" id="{9DE01709-1E46-F441-B050-FFC9C6B0A040}"/>
                </a:ext>
              </a:extLst>
            </p:cNvPr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52;p38">
              <a:extLst>
                <a:ext uri="{FF2B5EF4-FFF2-40B4-BE49-F238E27FC236}">
                  <a16:creationId xmlns:a16="http://schemas.microsoft.com/office/drawing/2014/main" id="{8FB6A701-121D-B8F7-BE8A-D45C1097B155}"/>
                </a:ext>
              </a:extLst>
            </p:cNvPr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53;p38">
              <a:extLst>
                <a:ext uri="{FF2B5EF4-FFF2-40B4-BE49-F238E27FC236}">
                  <a16:creationId xmlns:a16="http://schemas.microsoft.com/office/drawing/2014/main" id="{DDD9CB61-8C1E-05D9-C820-0090DBB4687C}"/>
                </a:ext>
              </a:extLst>
            </p:cNvPr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54;p38">
              <a:extLst>
                <a:ext uri="{FF2B5EF4-FFF2-40B4-BE49-F238E27FC236}">
                  <a16:creationId xmlns:a16="http://schemas.microsoft.com/office/drawing/2014/main" id="{B41C3245-E283-000D-900F-0999D84DEDA2}"/>
                </a:ext>
              </a:extLst>
            </p:cNvPr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55;p38">
              <a:extLst>
                <a:ext uri="{FF2B5EF4-FFF2-40B4-BE49-F238E27FC236}">
                  <a16:creationId xmlns:a16="http://schemas.microsoft.com/office/drawing/2014/main" id="{B54F76FB-EDE6-91ED-C4AC-54CC86181C10}"/>
                </a:ext>
              </a:extLst>
            </p:cNvPr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56;p38">
              <a:extLst>
                <a:ext uri="{FF2B5EF4-FFF2-40B4-BE49-F238E27FC236}">
                  <a16:creationId xmlns:a16="http://schemas.microsoft.com/office/drawing/2014/main" id="{C69C5D1A-6995-AB0E-F511-55A05625D498}"/>
                </a:ext>
              </a:extLst>
            </p:cNvPr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57;p38">
              <a:extLst>
                <a:ext uri="{FF2B5EF4-FFF2-40B4-BE49-F238E27FC236}">
                  <a16:creationId xmlns:a16="http://schemas.microsoft.com/office/drawing/2014/main" id="{D54B4057-ABD0-0076-59D5-5B0A8E093921}"/>
                </a:ext>
              </a:extLst>
            </p:cNvPr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58;p38">
              <a:extLst>
                <a:ext uri="{FF2B5EF4-FFF2-40B4-BE49-F238E27FC236}">
                  <a16:creationId xmlns:a16="http://schemas.microsoft.com/office/drawing/2014/main" id="{58753DAA-DDED-0B61-6A83-CADC19348509}"/>
                </a:ext>
              </a:extLst>
            </p:cNvPr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184;p22">
            <a:extLst>
              <a:ext uri="{FF2B5EF4-FFF2-40B4-BE49-F238E27FC236}">
                <a16:creationId xmlns:a16="http://schemas.microsoft.com/office/drawing/2014/main" id="{6B177442-B22C-6A06-79B8-4D9DB4183160}"/>
              </a:ext>
            </a:extLst>
          </p:cNvPr>
          <p:cNvSpPr txBox="1">
            <a:spLocks/>
          </p:cNvSpPr>
          <p:nvPr/>
        </p:nvSpPr>
        <p:spPr>
          <a:xfrm>
            <a:off x="4686850" y="1524652"/>
            <a:ext cx="13356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2000" b="0" i="0" u="none" strike="noStrike" cap="none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2400" b="1" dirty="0"/>
              <a:t>05</a:t>
            </a:r>
          </a:p>
        </p:txBody>
      </p:sp>
      <p:sp>
        <p:nvSpPr>
          <p:cNvPr id="413" name="Google Shape;185;p22">
            <a:extLst>
              <a:ext uri="{FF2B5EF4-FFF2-40B4-BE49-F238E27FC236}">
                <a16:creationId xmlns:a16="http://schemas.microsoft.com/office/drawing/2014/main" id="{5958980D-E4AB-B034-AD66-D32FA2F0F4E5}"/>
              </a:ext>
            </a:extLst>
          </p:cNvPr>
          <p:cNvSpPr txBox="1">
            <a:spLocks/>
          </p:cNvSpPr>
          <p:nvPr/>
        </p:nvSpPr>
        <p:spPr>
          <a:xfrm>
            <a:off x="5469450" y="1524652"/>
            <a:ext cx="63783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Model- HP-CNN</a:t>
            </a:r>
          </a:p>
        </p:txBody>
      </p:sp>
      <p:sp>
        <p:nvSpPr>
          <p:cNvPr id="414" name="Google Shape;188;p22">
            <a:extLst>
              <a:ext uri="{FF2B5EF4-FFF2-40B4-BE49-F238E27FC236}">
                <a16:creationId xmlns:a16="http://schemas.microsoft.com/office/drawing/2014/main" id="{F426B22D-E57E-A942-E8F1-D334B7F93EB8}"/>
              </a:ext>
            </a:extLst>
          </p:cNvPr>
          <p:cNvSpPr txBox="1">
            <a:spLocks/>
          </p:cNvSpPr>
          <p:nvPr/>
        </p:nvSpPr>
        <p:spPr>
          <a:xfrm>
            <a:off x="4686850" y="2202352"/>
            <a:ext cx="13356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2000" b="0" i="0" u="none" strike="noStrike" cap="none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2400" b="1" dirty="0"/>
              <a:t>06</a:t>
            </a:r>
          </a:p>
        </p:txBody>
      </p:sp>
      <p:sp>
        <p:nvSpPr>
          <p:cNvPr id="415" name="Google Shape;189;p22">
            <a:extLst>
              <a:ext uri="{FF2B5EF4-FFF2-40B4-BE49-F238E27FC236}">
                <a16:creationId xmlns:a16="http://schemas.microsoft.com/office/drawing/2014/main" id="{CE9AE785-46C9-F17B-E7D0-31A90AD4687B}"/>
              </a:ext>
            </a:extLst>
          </p:cNvPr>
          <p:cNvSpPr txBox="1">
            <a:spLocks/>
          </p:cNvSpPr>
          <p:nvPr/>
        </p:nvSpPr>
        <p:spPr>
          <a:xfrm>
            <a:off x="5469450" y="2202352"/>
            <a:ext cx="63783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Image Classification</a:t>
            </a:r>
          </a:p>
        </p:txBody>
      </p:sp>
      <p:sp>
        <p:nvSpPr>
          <p:cNvPr id="416" name="Google Shape;190;p22">
            <a:extLst>
              <a:ext uri="{FF2B5EF4-FFF2-40B4-BE49-F238E27FC236}">
                <a16:creationId xmlns:a16="http://schemas.microsoft.com/office/drawing/2014/main" id="{188DB1AE-ADC4-299C-2D93-2AF4FF3DD6C5}"/>
              </a:ext>
            </a:extLst>
          </p:cNvPr>
          <p:cNvSpPr txBox="1">
            <a:spLocks/>
          </p:cNvSpPr>
          <p:nvPr/>
        </p:nvSpPr>
        <p:spPr>
          <a:xfrm>
            <a:off x="4686850" y="2880052"/>
            <a:ext cx="13356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2000" b="0" i="0" u="none" strike="noStrike" cap="none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2400" b="1" dirty="0"/>
              <a:t>07</a:t>
            </a:r>
          </a:p>
        </p:txBody>
      </p:sp>
      <p:sp>
        <p:nvSpPr>
          <p:cNvPr id="417" name="Google Shape;191;p22">
            <a:extLst>
              <a:ext uri="{FF2B5EF4-FFF2-40B4-BE49-F238E27FC236}">
                <a16:creationId xmlns:a16="http://schemas.microsoft.com/office/drawing/2014/main" id="{59F72EB9-F0A1-E8FC-750F-4EBE28CE9C03}"/>
              </a:ext>
            </a:extLst>
          </p:cNvPr>
          <p:cNvSpPr txBox="1">
            <a:spLocks/>
          </p:cNvSpPr>
          <p:nvPr/>
        </p:nvSpPr>
        <p:spPr>
          <a:xfrm>
            <a:off x="5469450" y="2880052"/>
            <a:ext cx="63783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Model Comparison</a:t>
            </a:r>
          </a:p>
        </p:txBody>
      </p:sp>
      <p:sp>
        <p:nvSpPr>
          <p:cNvPr id="418" name="Google Shape;192;p22">
            <a:extLst>
              <a:ext uri="{FF2B5EF4-FFF2-40B4-BE49-F238E27FC236}">
                <a16:creationId xmlns:a16="http://schemas.microsoft.com/office/drawing/2014/main" id="{329B6728-182C-2C33-4109-C9851F40464B}"/>
              </a:ext>
            </a:extLst>
          </p:cNvPr>
          <p:cNvSpPr txBox="1">
            <a:spLocks/>
          </p:cNvSpPr>
          <p:nvPr/>
        </p:nvSpPr>
        <p:spPr>
          <a:xfrm>
            <a:off x="4686850" y="3557752"/>
            <a:ext cx="13356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2000" b="0" i="0" u="none" strike="noStrike" cap="none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2400" b="1" dirty="0"/>
              <a:t>08</a:t>
            </a:r>
          </a:p>
        </p:txBody>
      </p:sp>
      <p:sp>
        <p:nvSpPr>
          <p:cNvPr id="419" name="Google Shape;193;p22">
            <a:extLst>
              <a:ext uri="{FF2B5EF4-FFF2-40B4-BE49-F238E27FC236}">
                <a16:creationId xmlns:a16="http://schemas.microsoft.com/office/drawing/2014/main" id="{67E9A955-669B-1F89-1731-301B2A9CCBD1}"/>
              </a:ext>
            </a:extLst>
          </p:cNvPr>
          <p:cNvSpPr txBox="1">
            <a:spLocks/>
          </p:cNvSpPr>
          <p:nvPr/>
        </p:nvSpPr>
        <p:spPr>
          <a:xfrm>
            <a:off x="5402565" y="3633952"/>
            <a:ext cx="318915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Conclusion and Recommendations</a:t>
            </a:r>
          </a:p>
        </p:txBody>
      </p:sp>
      <p:sp>
        <p:nvSpPr>
          <p:cNvPr id="2" name="Freeform: Shape 36">
            <a:extLst>
              <a:ext uri="{FF2B5EF4-FFF2-40B4-BE49-F238E27FC236}">
                <a16:creationId xmlns:a16="http://schemas.microsoft.com/office/drawing/2014/main" id="{557A2E9F-E3F3-3971-0067-9D3257954565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Freeform: Shape 36">
            <a:extLst>
              <a:ext uri="{FF2B5EF4-FFF2-40B4-BE49-F238E27FC236}">
                <a16:creationId xmlns:a16="http://schemas.microsoft.com/office/drawing/2014/main" id="{F8C2F89A-2155-005C-C4EB-B51491B47939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D3C8539-A527-C60C-0A0F-D833ACBAE2FE}"/>
              </a:ext>
            </a:extLst>
          </p:cNvPr>
          <p:cNvCxnSpPr/>
          <p:nvPr/>
        </p:nvCxnSpPr>
        <p:spPr>
          <a:xfrm>
            <a:off x="420459" y="1420586"/>
            <a:ext cx="3633107" cy="0"/>
          </a:xfrm>
          <a:prstGeom prst="line">
            <a:avLst/>
          </a:prstGeom>
          <a:ln w="25400">
            <a:solidFill>
              <a:srgbClr val="8FB3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oogle Shape;84;p21">
            <a:extLst>
              <a:ext uri="{FF2B5EF4-FFF2-40B4-BE49-F238E27FC236}">
                <a16:creationId xmlns:a16="http://schemas.microsoft.com/office/drawing/2014/main" id="{0263E592-5018-03A8-B813-87A0F6784C5C}"/>
              </a:ext>
            </a:extLst>
          </p:cNvPr>
          <p:cNvGrpSpPr/>
          <p:nvPr/>
        </p:nvGrpSpPr>
        <p:grpSpPr>
          <a:xfrm>
            <a:off x="9295666" y="2917498"/>
            <a:ext cx="3524464" cy="4496740"/>
            <a:chOff x="6483100" y="2237750"/>
            <a:chExt cx="898250" cy="1146075"/>
          </a:xfrm>
        </p:grpSpPr>
        <p:sp>
          <p:nvSpPr>
            <p:cNvPr id="10" name="Google Shape;85;p21">
              <a:extLst>
                <a:ext uri="{FF2B5EF4-FFF2-40B4-BE49-F238E27FC236}">
                  <a16:creationId xmlns:a16="http://schemas.microsoft.com/office/drawing/2014/main" id="{6FE02805-FC12-69B0-9259-F4B801932610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6;p21">
              <a:extLst>
                <a:ext uri="{FF2B5EF4-FFF2-40B4-BE49-F238E27FC236}">
                  <a16:creationId xmlns:a16="http://schemas.microsoft.com/office/drawing/2014/main" id="{8CDFAF47-B6EE-CF6C-C001-DE11A22B7B11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7;p21">
              <a:extLst>
                <a:ext uri="{FF2B5EF4-FFF2-40B4-BE49-F238E27FC236}">
                  <a16:creationId xmlns:a16="http://schemas.microsoft.com/office/drawing/2014/main" id="{B47E01B3-145F-0C0C-4558-AA2C704D4DBE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8;p21">
              <a:extLst>
                <a:ext uri="{FF2B5EF4-FFF2-40B4-BE49-F238E27FC236}">
                  <a16:creationId xmlns:a16="http://schemas.microsoft.com/office/drawing/2014/main" id="{E6AD8DD6-E878-1876-6FF8-2F55504465AF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;p21">
              <a:extLst>
                <a:ext uri="{FF2B5EF4-FFF2-40B4-BE49-F238E27FC236}">
                  <a16:creationId xmlns:a16="http://schemas.microsoft.com/office/drawing/2014/main" id="{C927516A-9B13-3183-0D0B-488BB4ABB14E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0;p21">
              <a:extLst>
                <a:ext uri="{FF2B5EF4-FFF2-40B4-BE49-F238E27FC236}">
                  <a16:creationId xmlns:a16="http://schemas.microsoft.com/office/drawing/2014/main" id="{EDB94192-0145-F3A3-BFA9-D2D6A9BD3C75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1;p21">
              <a:extLst>
                <a:ext uri="{FF2B5EF4-FFF2-40B4-BE49-F238E27FC236}">
                  <a16:creationId xmlns:a16="http://schemas.microsoft.com/office/drawing/2014/main" id="{6AD75154-409F-01C4-EEF2-E475A592138D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2;p21">
              <a:extLst>
                <a:ext uri="{FF2B5EF4-FFF2-40B4-BE49-F238E27FC236}">
                  <a16:creationId xmlns:a16="http://schemas.microsoft.com/office/drawing/2014/main" id="{5179632B-6D3E-5303-9A9F-67D78E4F4DAA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3;p21">
              <a:extLst>
                <a:ext uri="{FF2B5EF4-FFF2-40B4-BE49-F238E27FC236}">
                  <a16:creationId xmlns:a16="http://schemas.microsoft.com/office/drawing/2014/main" id="{8E7F2B7F-FA06-AE5C-A38D-DE812C1D0F5C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4;p21">
              <a:extLst>
                <a:ext uri="{FF2B5EF4-FFF2-40B4-BE49-F238E27FC236}">
                  <a16:creationId xmlns:a16="http://schemas.microsoft.com/office/drawing/2014/main" id="{3CBDA060-DEF8-6563-3068-C81C41DB1B6F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5;p21">
              <a:extLst>
                <a:ext uri="{FF2B5EF4-FFF2-40B4-BE49-F238E27FC236}">
                  <a16:creationId xmlns:a16="http://schemas.microsoft.com/office/drawing/2014/main" id="{1DB32F92-6FED-96BF-83FA-4908A27A8192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6;p21">
              <a:extLst>
                <a:ext uri="{FF2B5EF4-FFF2-40B4-BE49-F238E27FC236}">
                  <a16:creationId xmlns:a16="http://schemas.microsoft.com/office/drawing/2014/main" id="{2624BB75-A84F-EFBE-82EB-9B35C5D9EA66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7;p21">
              <a:extLst>
                <a:ext uri="{FF2B5EF4-FFF2-40B4-BE49-F238E27FC236}">
                  <a16:creationId xmlns:a16="http://schemas.microsoft.com/office/drawing/2014/main" id="{58979400-B929-5E8B-30E6-A2823DDBA9A5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8;p21">
              <a:extLst>
                <a:ext uri="{FF2B5EF4-FFF2-40B4-BE49-F238E27FC236}">
                  <a16:creationId xmlns:a16="http://schemas.microsoft.com/office/drawing/2014/main" id="{93F626A1-5882-C9AF-70D0-DBA5635E6763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9;p21">
              <a:extLst>
                <a:ext uri="{FF2B5EF4-FFF2-40B4-BE49-F238E27FC236}">
                  <a16:creationId xmlns:a16="http://schemas.microsoft.com/office/drawing/2014/main" id="{1EB79745-9846-8218-155F-BBE00C4549E4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0;p21">
              <a:extLst>
                <a:ext uri="{FF2B5EF4-FFF2-40B4-BE49-F238E27FC236}">
                  <a16:creationId xmlns:a16="http://schemas.microsoft.com/office/drawing/2014/main" id="{DD232889-0CA2-B2CA-2599-32E2FD3279AA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1;p21">
              <a:extLst>
                <a:ext uri="{FF2B5EF4-FFF2-40B4-BE49-F238E27FC236}">
                  <a16:creationId xmlns:a16="http://schemas.microsoft.com/office/drawing/2014/main" id="{FE1947FC-49F0-3CCD-0804-9CA3D4EC3D14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2;p21">
              <a:extLst>
                <a:ext uri="{FF2B5EF4-FFF2-40B4-BE49-F238E27FC236}">
                  <a16:creationId xmlns:a16="http://schemas.microsoft.com/office/drawing/2014/main" id="{E4343113-08C5-216E-8728-54E280BF2225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;p21">
              <a:extLst>
                <a:ext uri="{FF2B5EF4-FFF2-40B4-BE49-F238E27FC236}">
                  <a16:creationId xmlns:a16="http://schemas.microsoft.com/office/drawing/2014/main" id="{6B1F7F83-FCF1-7D8A-CF64-BF384D7441DA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4;p21">
              <a:extLst>
                <a:ext uri="{FF2B5EF4-FFF2-40B4-BE49-F238E27FC236}">
                  <a16:creationId xmlns:a16="http://schemas.microsoft.com/office/drawing/2014/main" id="{C2530470-681A-CB8B-794F-D51C824DBBA3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5;p21">
              <a:extLst>
                <a:ext uri="{FF2B5EF4-FFF2-40B4-BE49-F238E27FC236}">
                  <a16:creationId xmlns:a16="http://schemas.microsoft.com/office/drawing/2014/main" id="{F0A4FAEB-9CA6-F111-9836-AF2685D75D1F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6;p21">
              <a:extLst>
                <a:ext uri="{FF2B5EF4-FFF2-40B4-BE49-F238E27FC236}">
                  <a16:creationId xmlns:a16="http://schemas.microsoft.com/office/drawing/2014/main" id="{F4BE35D9-2D1F-DEE2-1F01-96B0C79C1582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7;p21">
              <a:extLst>
                <a:ext uri="{FF2B5EF4-FFF2-40B4-BE49-F238E27FC236}">
                  <a16:creationId xmlns:a16="http://schemas.microsoft.com/office/drawing/2014/main" id="{E3EDAAFE-CB94-0EEA-53A4-CA56400A1E09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8;p21">
              <a:extLst>
                <a:ext uri="{FF2B5EF4-FFF2-40B4-BE49-F238E27FC236}">
                  <a16:creationId xmlns:a16="http://schemas.microsoft.com/office/drawing/2014/main" id="{FC97A092-7DF9-D044-C099-29AB63FF78CC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;p21">
              <a:extLst>
                <a:ext uri="{FF2B5EF4-FFF2-40B4-BE49-F238E27FC236}">
                  <a16:creationId xmlns:a16="http://schemas.microsoft.com/office/drawing/2014/main" id="{72CBF66C-359B-9E69-B552-B76107276D6D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0;p21">
              <a:extLst>
                <a:ext uri="{FF2B5EF4-FFF2-40B4-BE49-F238E27FC236}">
                  <a16:creationId xmlns:a16="http://schemas.microsoft.com/office/drawing/2014/main" id="{D5025C73-EA73-C7EA-F81E-30D89617F128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1;p21">
              <a:extLst>
                <a:ext uri="{FF2B5EF4-FFF2-40B4-BE49-F238E27FC236}">
                  <a16:creationId xmlns:a16="http://schemas.microsoft.com/office/drawing/2014/main" id="{FAF13559-6747-B0D6-8BBF-CF4045203BAA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2;p21">
              <a:extLst>
                <a:ext uri="{FF2B5EF4-FFF2-40B4-BE49-F238E27FC236}">
                  <a16:creationId xmlns:a16="http://schemas.microsoft.com/office/drawing/2014/main" id="{52B38C6F-305D-F0E6-66EA-FD20B1C7CF0A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3;p21">
              <a:extLst>
                <a:ext uri="{FF2B5EF4-FFF2-40B4-BE49-F238E27FC236}">
                  <a16:creationId xmlns:a16="http://schemas.microsoft.com/office/drawing/2014/main" id="{6452C46D-B4C4-8D83-E0A6-C5B756B8BBCC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4;p21">
              <a:extLst>
                <a:ext uri="{FF2B5EF4-FFF2-40B4-BE49-F238E27FC236}">
                  <a16:creationId xmlns:a16="http://schemas.microsoft.com/office/drawing/2014/main" id="{A78171CC-B666-B908-4574-DA033C5F5401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5;p21">
              <a:extLst>
                <a:ext uri="{FF2B5EF4-FFF2-40B4-BE49-F238E27FC236}">
                  <a16:creationId xmlns:a16="http://schemas.microsoft.com/office/drawing/2014/main" id="{1F49D2B0-4404-3AEB-189F-2791D84EF2B1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6;p21">
              <a:extLst>
                <a:ext uri="{FF2B5EF4-FFF2-40B4-BE49-F238E27FC236}">
                  <a16:creationId xmlns:a16="http://schemas.microsoft.com/office/drawing/2014/main" id="{BF145817-5D2A-EA33-B5D8-BD65D08036CB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7;p21">
              <a:extLst>
                <a:ext uri="{FF2B5EF4-FFF2-40B4-BE49-F238E27FC236}">
                  <a16:creationId xmlns:a16="http://schemas.microsoft.com/office/drawing/2014/main" id="{63F1C8EA-9459-0D9F-20A7-19B8446F2A92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8;p21">
              <a:extLst>
                <a:ext uri="{FF2B5EF4-FFF2-40B4-BE49-F238E27FC236}">
                  <a16:creationId xmlns:a16="http://schemas.microsoft.com/office/drawing/2014/main" id="{F14468FE-8A8D-0B7C-4C83-7F3677D7E38E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9;p21">
              <a:extLst>
                <a:ext uri="{FF2B5EF4-FFF2-40B4-BE49-F238E27FC236}">
                  <a16:creationId xmlns:a16="http://schemas.microsoft.com/office/drawing/2014/main" id="{D3899E48-D5BB-D7B1-3F16-E3460502F6AB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0;p21">
              <a:extLst>
                <a:ext uri="{FF2B5EF4-FFF2-40B4-BE49-F238E27FC236}">
                  <a16:creationId xmlns:a16="http://schemas.microsoft.com/office/drawing/2014/main" id="{A33EE931-AFA2-0FB9-A981-15B9E5CAC81B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;p21">
              <a:extLst>
                <a:ext uri="{FF2B5EF4-FFF2-40B4-BE49-F238E27FC236}">
                  <a16:creationId xmlns:a16="http://schemas.microsoft.com/office/drawing/2014/main" id="{2B5E811A-25B5-8D13-191E-8707284CB739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2;p21">
              <a:extLst>
                <a:ext uri="{FF2B5EF4-FFF2-40B4-BE49-F238E27FC236}">
                  <a16:creationId xmlns:a16="http://schemas.microsoft.com/office/drawing/2014/main" id="{36C8A252-1DE9-596B-5280-3A8A0821D6BB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3;p21">
              <a:extLst>
                <a:ext uri="{FF2B5EF4-FFF2-40B4-BE49-F238E27FC236}">
                  <a16:creationId xmlns:a16="http://schemas.microsoft.com/office/drawing/2014/main" id="{B4037B47-E084-BB33-3FDB-B9FD1240F1D1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4;p21">
              <a:extLst>
                <a:ext uri="{FF2B5EF4-FFF2-40B4-BE49-F238E27FC236}">
                  <a16:creationId xmlns:a16="http://schemas.microsoft.com/office/drawing/2014/main" id="{DDA092FE-4AB9-7FE2-78F6-7C3ED479A2C5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;p21">
              <a:extLst>
                <a:ext uri="{FF2B5EF4-FFF2-40B4-BE49-F238E27FC236}">
                  <a16:creationId xmlns:a16="http://schemas.microsoft.com/office/drawing/2014/main" id="{6918CA5B-FB1A-1998-5B2F-0157DE6CC176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6;p21">
              <a:extLst>
                <a:ext uri="{FF2B5EF4-FFF2-40B4-BE49-F238E27FC236}">
                  <a16:creationId xmlns:a16="http://schemas.microsoft.com/office/drawing/2014/main" id="{7B07B709-98E4-C241-8818-771ABC090ECB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7;p21">
              <a:extLst>
                <a:ext uri="{FF2B5EF4-FFF2-40B4-BE49-F238E27FC236}">
                  <a16:creationId xmlns:a16="http://schemas.microsoft.com/office/drawing/2014/main" id="{DA5DC691-733D-0B95-79FC-6A5166F7287A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8;p21">
              <a:extLst>
                <a:ext uri="{FF2B5EF4-FFF2-40B4-BE49-F238E27FC236}">
                  <a16:creationId xmlns:a16="http://schemas.microsoft.com/office/drawing/2014/main" id="{D20AD47E-CF02-BC31-0E45-42A8497E2695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9;p21">
              <a:extLst>
                <a:ext uri="{FF2B5EF4-FFF2-40B4-BE49-F238E27FC236}">
                  <a16:creationId xmlns:a16="http://schemas.microsoft.com/office/drawing/2014/main" id="{1FF5B7D7-E1D0-7CBF-6074-4C9E3E57D4E4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0;p21">
              <a:extLst>
                <a:ext uri="{FF2B5EF4-FFF2-40B4-BE49-F238E27FC236}">
                  <a16:creationId xmlns:a16="http://schemas.microsoft.com/office/drawing/2014/main" id="{5C070423-B077-811D-0737-6498CB152C20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1;p21">
              <a:extLst>
                <a:ext uri="{FF2B5EF4-FFF2-40B4-BE49-F238E27FC236}">
                  <a16:creationId xmlns:a16="http://schemas.microsoft.com/office/drawing/2014/main" id="{92B33AD6-3C20-29D1-B544-4552187F3BAC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2;p21">
              <a:extLst>
                <a:ext uri="{FF2B5EF4-FFF2-40B4-BE49-F238E27FC236}">
                  <a16:creationId xmlns:a16="http://schemas.microsoft.com/office/drawing/2014/main" id="{D56C7159-E1E3-7EBD-6EF3-90EBAB6EFAAB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3;p21">
              <a:extLst>
                <a:ext uri="{FF2B5EF4-FFF2-40B4-BE49-F238E27FC236}">
                  <a16:creationId xmlns:a16="http://schemas.microsoft.com/office/drawing/2014/main" id="{B5714BDA-C359-F94B-DFDA-ED6C16CC63C5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4;p21">
              <a:extLst>
                <a:ext uri="{FF2B5EF4-FFF2-40B4-BE49-F238E27FC236}">
                  <a16:creationId xmlns:a16="http://schemas.microsoft.com/office/drawing/2014/main" id="{2EE370FB-BBFA-B66C-25AE-C45A53EEC863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5;p21">
              <a:extLst>
                <a:ext uri="{FF2B5EF4-FFF2-40B4-BE49-F238E27FC236}">
                  <a16:creationId xmlns:a16="http://schemas.microsoft.com/office/drawing/2014/main" id="{7089FD1B-820C-EAC8-E048-BD34438807A1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6;p21">
              <a:extLst>
                <a:ext uri="{FF2B5EF4-FFF2-40B4-BE49-F238E27FC236}">
                  <a16:creationId xmlns:a16="http://schemas.microsoft.com/office/drawing/2014/main" id="{09E7EADD-E123-FDA2-4420-35286A5FE1F4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7;p21">
              <a:extLst>
                <a:ext uri="{FF2B5EF4-FFF2-40B4-BE49-F238E27FC236}">
                  <a16:creationId xmlns:a16="http://schemas.microsoft.com/office/drawing/2014/main" id="{D558C06C-1F1C-16EB-F456-82E58C2789E7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8;p21">
              <a:extLst>
                <a:ext uri="{FF2B5EF4-FFF2-40B4-BE49-F238E27FC236}">
                  <a16:creationId xmlns:a16="http://schemas.microsoft.com/office/drawing/2014/main" id="{3B05173A-8933-9372-9EAE-3E1203A68C88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39;p21">
              <a:extLst>
                <a:ext uri="{FF2B5EF4-FFF2-40B4-BE49-F238E27FC236}">
                  <a16:creationId xmlns:a16="http://schemas.microsoft.com/office/drawing/2014/main" id="{4F5EDD4C-504C-A64F-4003-9646F2E271D8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40;p21">
              <a:extLst>
                <a:ext uri="{FF2B5EF4-FFF2-40B4-BE49-F238E27FC236}">
                  <a16:creationId xmlns:a16="http://schemas.microsoft.com/office/drawing/2014/main" id="{A76FDAA2-6326-2DB1-1133-B9AC0D250CA4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41;p21">
              <a:extLst>
                <a:ext uri="{FF2B5EF4-FFF2-40B4-BE49-F238E27FC236}">
                  <a16:creationId xmlns:a16="http://schemas.microsoft.com/office/drawing/2014/main" id="{0C548E7D-4A42-1EBD-ACF4-E98788099317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2;p21">
              <a:extLst>
                <a:ext uri="{FF2B5EF4-FFF2-40B4-BE49-F238E27FC236}">
                  <a16:creationId xmlns:a16="http://schemas.microsoft.com/office/drawing/2014/main" id="{64CD3696-437D-097A-8AC2-83FBF9FC3F96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43;p21">
              <a:extLst>
                <a:ext uri="{FF2B5EF4-FFF2-40B4-BE49-F238E27FC236}">
                  <a16:creationId xmlns:a16="http://schemas.microsoft.com/office/drawing/2014/main" id="{40648EBE-BA0A-0834-1E2B-78269B6F4703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44;p21">
              <a:extLst>
                <a:ext uri="{FF2B5EF4-FFF2-40B4-BE49-F238E27FC236}">
                  <a16:creationId xmlns:a16="http://schemas.microsoft.com/office/drawing/2014/main" id="{90B5383B-DCC2-F935-AC04-15B405E695F2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45;p21">
              <a:extLst>
                <a:ext uri="{FF2B5EF4-FFF2-40B4-BE49-F238E27FC236}">
                  <a16:creationId xmlns:a16="http://schemas.microsoft.com/office/drawing/2014/main" id="{3207DF8B-00DA-2344-3833-923B1E7288EF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46;p21">
              <a:extLst>
                <a:ext uri="{FF2B5EF4-FFF2-40B4-BE49-F238E27FC236}">
                  <a16:creationId xmlns:a16="http://schemas.microsoft.com/office/drawing/2014/main" id="{3D33F9D9-557D-BF85-6DAA-D02D3CB8E485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47;p21">
              <a:extLst>
                <a:ext uri="{FF2B5EF4-FFF2-40B4-BE49-F238E27FC236}">
                  <a16:creationId xmlns:a16="http://schemas.microsoft.com/office/drawing/2014/main" id="{B899AB29-1909-6E75-ADAE-578461AAE8DD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48;p21">
              <a:extLst>
                <a:ext uri="{FF2B5EF4-FFF2-40B4-BE49-F238E27FC236}">
                  <a16:creationId xmlns:a16="http://schemas.microsoft.com/office/drawing/2014/main" id="{C4B3801F-77A7-DFB4-F802-49DA8FA258DE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49;p21">
              <a:extLst>
                <a:ext uri="{FF2B5EF4-FFF2-40B4-BE49-F238E27FC236}">
                  <a16:creationId xmlns:a16="http://schemas.microsoft.com/office/drawing/2014/main" id="{3C917D4F-A226-3931-BA16-3608F66E4B47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0;p21">
              <a:extLst>
                <a:ext uri="{FF2B5EF4-FFF2-40B4-BE49-F238E27FC236}">
                  <a16:creationId xmlns:a16="http://schemas.microsoft.com/office/drawing/2014/main" id="{286AC116-67F3-B394-F05C-DF40D0EBCA23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1;p21">
              <a:extLst>
                <a:ext uri="{FF2B5EF4-FFF2-40B4-BE49-F238E27FC236}">
                  <a16:creationId xmlns:a16="http://schemas.microsoft.com/office/drawing/2014/main" id="{22726BE3-B5E9-C725-4E8C-8E73E4E22549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TextBox 141">
            <a:extLst>
              <a:ext uri="{FF2B5EF4-FFF2-40B4-BE49-F238E27FC236}">
                <a16:creationId xmlns:a16="http://schemas.microsoft.com/office/drawing/2014/main" id="{CB05DE0B-DE0C-CAAB-6D0C-40A034A2DDC2}"/>
              </a:ext>
            </a:extLst>
          </p:cNvPr>
          <p:cNvSpPr txBox="1"/>
          <p:nvPr/>
        </p:nvSpPr>
        <p:spPr>
          <a:xfrm>
            <a:off x="-4347493" y="1525260"/>
            <a:ext cx="4038476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ptos" panose="020B0004020202020204" pitchFamily="34" charset="0"/>
              </a:rPr>
              <a:t>Using Machine Learning for Pedestrian Detection and Attribute Classification to Improve Road Safety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60FDBA4-ECF3-F997-855B-8D592B9E9AC9}"/>
              </a:ext>
            </a:extLst>
          </p:cNvPr>
          <p:cNvGrpSpPr/>
          <p:nvPr/>
        </p:nvGrpSpPr>
        <p:grpSpPr>
          <a:xfrm>
            <a:off x="9532107" y="631579"/>
            <a:ext cx="5811963" cy="4449603"/>
            <a:chOff x="646235" y="1802076"/>
            <a:chExt cx="5811963" cy="4449603"/>
          </a:xfrm>
        </p:grpSpPr>
        <p:sp>
          <p:nvSpPr>
            <p:cNvPr id="6" name="Freeform: Shape 9">
              <a:extLst>
                <a:ext uri="{FF2B5EF4-FFF2-40B4-BE49-F238E27FC236}">
                  <a16:creationId xmlns:a16="http://schemas.microsoft.com/office/drawing/2014/main" id="{73536767-559B-7A31-3F1E-D288BBFDD2EC}"/>
                </a:ext>
              </a:extLst>
            </p:cNvPr>
            <p:cNvSpPr/>
            <p:nvPr/>
          </p:nvSpPr>
          <p:spPr>
            <a:xfrm>
              <a:off x="3700270" y="3752172"/>
              <a:ext cx="55249" cy="95063"/>
            </a:xfrm>
            <a:custGeom>
              <a:avLst/>
              <a:gdLst>
                <a:gd name="connsiteX0" fmla="*/ 80890 w 80889"/>
                <a:gd name="connsiteY0" fmla="*/ 139183 h 139182"/>
                <a:gd name="connsiteX1" fmla="*/ 4183 w 80889"/>
                <a:gd name="connsiteY1" fmla="*/ 130096 h 139182"/>
                <a:gd name="connsiteX2" fmla="*/ 0 w 80889"/>
                <a:gd name="connsiteY2" fmla="*/ 4595 h 139182"/>
                <a:gd name="connsiteX3" fmla="*/ 80890 w 80889"/>
                <a:gd name="connsiteY3" fmla="*/ 0 h 139182"/>
                <a:gd name="connsiteX4" fmla="*/ 80890 w 80889"/>
                <a:gd name="connsiteY4" fmla="*/ 139183 h 13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9182">
                  <a:moveTo>
                    <a:pt x="80890" y="139183"/>
                  </a:moveTo>
                  <a:lnTo>
                    <a:pt x="4183" y="130096"/>
                  </a:lnTo>
                  <a:lnTo>
                    <a:pt x="0" y="4595"/>
                  </a:lnTo>
                  <a:lnTo>
                    <a:pt x="80890" y="0"/>
                  </a:lnTo>
                  <a:lnTo>
                    <a:pt x="80890" y="13918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10">
              <a:extLst>
                <a:ext uri="{FF2B5EF4-FFF2-40B4-BE49-F238E27FC236}">
                  <a16:creationId xmlns:a16="http://schemas.microsoft.com/office/drawing/2014/main" id="{3BB420F3-1DDA-8BCB-56C7-1C69862A9AB4}"/>
                </a:ext>
              </a:extLst>
            </p:cNvPr>
            <p:cNvSpPr/>
            <p:nvPr/>
          </p:nvSpPr>
          <p:spPr>
            <a:xfrm>
              <a:off x="3318212" y="3478292"/>
              <a:ext cx="473493" cy="1098259"/>
            </a:xfrm>
            <a:custGeom>
              <a:avLst/>
              <a:gdLst>
                <a:gd name="connsiteX0" fmla="*/ 693241 w 693240"/>
                <a:gd name="connsiteY0" fmla="*/ 0 h 1607960"/>
                <a:gd name="connsiteX1" fmla="*/ 674381 w 693240"/>
                <a:gd name="connsiteY1" fmla="*/ 1045262 h 1607960"/>
                <a:gd name="connsiteX2" fmla="*/ 592360 w 693240"/>
                <a:gd name="connsiteY2" fmla="*/ 1607961 h 1607960"/>
                <a:gd name="connsiteX3" fmla="*/ 411274 w 693240"/>
                <a:gd name="connsiteY3" fmla="*/ 1606315 h 1607960"/>
                <a:gd name="connsiteX4" fmla="*/ 350101 w 693240"/>
                <a:gd name="connsiteY4" fmla="*/ 1605732 h 1607960"/>
                <a:gd name="connsiteX5" fmla="*/ 59390 w 693240"/>
                <a:gd name="connsiteY5" fmla="*/ 1602989 h 1607960"/>
                <a:gd name="connsiteX6" fmla="*/ 34873 w 693240"/>
                <a:gd name="connsiteY6" fmla="*/ 1259883 h 1607960"/>
                <a:gd name="connsiteX7" fmla="*/ 0 w 693240"/>
                <a:gd name="connsiteY7" fmla="*/ 164729 h 1607960"/>
                <a:gd name="connsiteX8" fmla="*/ 693241 w 693240"/>
                <a:gd name="connsiteY8" fmla="*/ 0 h 1607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3240" h="1607960">
                  <a:moveTo>
                    <a:pt x="693241" y="0"/>
                  </a:moveTo>
                  <a:lnTo>
                    <a:pt x="674381" y="1045262"/>
                  </a:lnTo>
                  <a:lnTo>
                    <a:pt x="592360" y="1607961"/>
                  </a:lnTo>
                  <a:lnTo>
                    <a:pt x="411274" y="1606315"/>
                  </a:lnTo>
                  <a:lnTo>
                    <a:pt x="350101" y="1605732"/>
                  </a:lnTo>
                  <a:lnTo>
                    <a:pt x="59390" y="1602989"/>
                  </a:lnTo>
                  <a:lnTo>
                    <a:pt x="34873" y="1259883"/>
                  </a:lnTo>
                  <a:lnTo>
                    <a:pt x="0" y="164729"/>
                  </a:lnTo>
                  <a:lnTo>
                    <a:pt x="693241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11">
              <a:extLst>
                <a:ext uri="{FF2B5EF4-FFF2-40B4-BE49-F238E27FC236}">
                  <a16:creationId xmlns:a16="http://schemas.microsoft.com/office/drawing/2014/main" id="{E6920C2A-B281-66CE-330E-B700036800D1}"/>
                </a:ext>
              </a:extLst>
            </p:cNvPr>
            <p:cNvSpPr/>
            <p:nvPr/>
          </p:nvSpPr>
          <p:spPr>
            <a:xfrm>
              <a:off x="3990920" y="3574949"/>
              <a:ext cx="579729" cy="1006988"/>
            </a:xfrm>
            <a:custGeom>
              <a:avLst/>
              <a:gdLst>
                <a:gd name="connsiteX0" fmla="*/ 848781 w 848780"/>
                <a:gd name="connsiteY0" fmla="*/ 1474333 h 1474332"/>
                <a:gd name="connsiteX1" fmla="*/ 629290 w 848780"/>
                <a:gd name="connsiteY1" fmla="*/ 1474333 h 1474332"/>
                <a:gd name="connsiteX2" fmla="*/ 0 w 848780"/>
                <a:gd name="connsiteY2" fmla="*/ 1470938 h 1474332"/>
                <a:gd name="connsiteX3" fmla="*/ 9053 w 848780"/>
                <a:gd name="connsiteY3" fmla="*/ 976065 h 1474332"/>
                <a:gd name="connsiteX4" fmla="*/ 30621 w 848780"/>
                <a:gd name="connsiteY4" fmla="*/ 0 h 1474332"/>
                <a:gd name="connsiteX5" fmla="*/ 773068 w 848780"/>
                <a:gd name="connsiteY5" fmla="*/ 38268 h 1474332"/>
                <a:gd name="connsiteX6" fmla="*/ 822514 w 848780"/>
                <a:gd name="connsiteY6" fmla="*/ 976065 h 1474332"/>
                <a:gd name="connsiteX7" fmla="*/ 848781 w 848780"/>
                <a:gd name="connsiteY7" fmla="*/ 1474333 h 147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780" h="1474332">
                  <a:moveTo>
                    <a:pt x="848781" y="1474333"/>
                  </a:moveTo>
                  <a:lnTo>
                    <a:pt x="629290" y="1474333"/>
                  </a:lnTo>
                  <a:lnTo>
                    <a:pt x="0" y="1470938"/>
                  </a:lnTo>
                  <a:lnTo>
                    <a:pt x="9053" y="976065"/>
                  </a:lnTo>
                  <a:lnTo>
                    <a:pt x="30621" y="0"/>
                  </a:lnTo>
                  <a:lnTo>
                    <a:pt x="773068" y="38268"/>
                  </a:lnTo>
                  <a:lnTo>
                    <a:pt x="822514" y="976065"/>
                  </a:lnTo>
                  <a:lnTo>
                    <a:pt x="848781" y="1474333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2">
              <a:extLst>
                <a:ext uri="{FF2B5EF4-FFF2-40B4-BE49-F238E27FC236}">
                  <a16:creationId xmlns:a16="http://schemas.microsoft.com/office/drawing/2014/main" id="{8093B048-B290-EB10-9041-FDEA3AD3F3B6}"/>
                </a:ext>
              </a:extLst>
            </p:cNvPr>
            <p:cNvSpPr/>
            <p:nvPr/>
          </p:nvSpPr>
          <p:spPr>
            <a:xfrm>
              <a:off x="1896960" y="3712661"/>
              <a:ext cx="906070" cy="857308"/>
            </a:xfrm>
            <a:custGeom>
              <a:avLst/>
              <a:gdLst>
                <a:gd name="connsiteX0" fmla="*/ 1326577 w 1326577"/>
                <a:gd name="connsiteY0" fmla="*/ 180366 h 1255185"/>
                <a:gd name="connsiteX1" fmla="*/ 1326577 w 1326577"/>
                <a:gd name="connsiteY1" fmla="*/ 1255186 h 1255185"/>
                <a:gd name="connsiteX2" fmla="*/ 904707 w 1326577"/>
                <a:gd name="connsiteY2" fmla="*/ 1251619 h 1255185"/>
                <a:gd name="connsiteX3" fmla="*/ 60419 w 1326577"/>
                <a:gd name="connsiteY3" fmla="*/ 1244590 h 1255185"/>
                <a:gd name="connsiteX4" fmla="*/ 0 w 1326577"/>
                <a:gd name="connsiteY4" fmla="*/ 0 h 1255185"/>
                <a:gd name="connsiteX5" fmla="*/ 1326577 w 1326577"/>
                <a:gd name="connsiteY5" fmla="*/ 180366 h 1255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6577" h="1255185">
                  <a:moveTo>
                    <a:pt x="1326577" y="180366"/>
                  </a:moveTo>
                  <a:lnTo>
                    <a:pt x="1326577" y="1255186"/>
                  </a:lnTo>
                  <a:lnTo>
                    <a:pt x="904707" y="1251619"/>
                  </a:lnTo>
                  <a:lnTo>
                    <a:pt x="60419" y="1244590"/>
                  </a:lnTo>
                  <a:lnTo>
                    <a:pt x="0" y="0"/>
                  </a:lnTo>
                  <a:lnTo>
                    <a:pt x="1326577" y="180366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3">
              <a:extLst>
                <a:ext uri="{FF2B5EF4-FFF2-40B4-BE49-F238E27FC236}">
                  <a16:creationId xmlns:a16="http://schemas.microsoft.com/office/drawing/2014/main" id="{BB38BF1C-881F-A6DC-0A7F-1701E1086583}"/>
                </a:ext>
              </a:extLst>
            </p:cNvPr>
            <p:cNvSpPr/>
            <p:nvPr/>
          </p:nvSpPr>
          <p:spPr>
            <a:xfrm>
              <a:off x="3624645" y="3674112"/>
              <a:ext cx="1165523" cy="907826"/>
            </a:xfrm>
            <a:custGeom>
              <a:avLst/>
              <a:gdLst>
                <a:gd name="connsiteX0" fmla="*/ 1706442 w 1706441"/>
                <a:gd name="connsiteY0" fmla="*/ 426876 h 1329148"/>
                <a:gd name="connsiteX1" fmla="*/ 1706442 w 1706441"/>
                <a:gd name="connsiteY1" fmla="*/ 1329149 h 1329148"/>
                <a:gd name="connsiteX2" fmla="*/ 1165552 w 1706441"/>
                <a:gd name="connsiteY2" fmla="*/ 1329149 h 1329148"/>
                <a:gd name="connsiteX3" fmla="*/ 536261 w 1706441"/>
                <a:gd name="connsiteY3" fmla="*/ 1323011 h 1329148"/>
                <a:gd name="connsiteX4" fmla="*/ 289202 w 1706441"/>
                <a:gd name="connsiteY4" fmla="*/ 1320577 h 1329148"/>
                <a:gd name="connsiteX5" fmla="*/ 0 w 1706441"/>
                <a:gd name="connsiteY5" fmla="*/ 1317799 h 1329148"/>
                <a:gd name="connsiteX6" fmla="*/ 15705 w 1706441"/>
                <a:gd name="connsiteY6" fmla="*/ 0 h 1329148"/>
                <a:gd name="connsiteX7" fmla="*/ 1706442 w 1706441"/>
                <a:gd name="connsiteY7" fmla="*/ 426876 h 132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441" h="1329148">
                  <a:moveTo>
                    <a:pt x="1706442" y="426876"/>
                  </a:moveTo>
                  <a:lnTo>
                    <a:pt x="1706442" y="1329149"/>
                  </a:lnTo>
                  <a:lnTo>
                    <a:pt x="1165552" y="1329149"/>
                  </a:lnTo>
                  <a:lnTo>
                    <a:pt x="536261" y="1323011"/>
                  </a:lnTo>
                  <a:lnTo>
                    <a:pt x="289202" y="1320577"/>
                  </a:lnTo>
                  <a:lnTo>
                    <a:pt x="0" y="1317799"/>
                  </a:lnTo>
                  <a:lnTo>
                    <a:pt x="15705" y="0"/>
                  </a:lnTo>
                  <a:lnTo>
                    <a:pt x="1706442" y="426876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">
              <a:extLst>
                <a:ext uri="{FF2B5EF4-FFF2-40B4-BE49-F238E27FC236}">
                  <a16:creationId xmlns:a16="http://schemas.microsoft.com/office/drawing/2014/main" id="{F435A328-5119-A28B-95A5-9B0D9F98A0E5}"/>
                </a:ext>
              </a:extLst>
            </p:cNvPr>
            <p:cNvSpPr/>
            <p:nvPr/>
          </p:nvSpPr>
          <p:spPr>
            <a:xfrm>
              <a:off x="4594023" y="3538765"/>
              <a:ext cx="434661" cy="1043174"/>
            </a:xfrm>
            <a:custGeom>
              <a:avLst/>
              <a:gdLst>
                <a:gd name="connsiteX0" fmla="*/ 636388 w 636387"/>
                <a:gd name="connsiteY0" fmla="*/ 0 h 1527311"/>
                <a:gd name="connsiteX1" fmla="*/ 636285 w 636387"/>
                <a:gd name="connsiteY1" fmla="*/ 3189 h 1527311"/>
                <a:gd name="connsiteX2" fmla="*/ 612694 w 636387"/>
                <a:gd name="connsiteY2" fmla="*/ 1527311 h 1527311"/>
                <a:gd name="connsiteX3" fmla="*/ 0 w 636387"/>
                <a:gd name="connsiteY3" fmla="*/ 1527311 h 1527311"/>
                <a:gd name="connsiteX4" fmla="*/ 16150 w 636387"/>
                <a:gd name="connsiteY4" fmla="*/ 848643 h 1527311"/>
                <a:gd name="connsiteX5" fmla="*/ 34187 w 636387"/>
                <a:gd name="connsiteY5" fmla="*/ 87577 h 1527311"/>
                <a:gd name="connsiteX6" fmla="*/ 636388 w 636387"/>
                <a:gd name="connsiteY6" fmla="*/ 0 h 152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87" h="1527311">
                  <a:moveTo>
                    <a:pt x="636388" y="0"/>
                  </a:moveTo>
                  <a:lnTo>
                    <a:pt x="636285" y="3189"/>
                  </a:lnTo>
                  <a:lnTo>
                    <a:pt x="612694" y="1527311"/>
                  </a:lnTo>
                  <a:lnTo>
                    <a:pt x="0" y="1527311"/>
                  </a:lnTo>
                  <a:lnTo>
                    <a:pt x="16150" y="848643"/>
                  </a:lnTo>
                  <a:lnTo>
                    <a:pt x="34187" y="87577"/>
                  </a:lnTo>
                  <a:lnTo>
                    <a:pt x="636388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5">
              <a:extLst>
                <a:ext uri="{FF2B5EF4-FFF2-40B4-BE49-F238E27FC236}">
                  <a16:creationId xmlns:a16="http://schemas.microsoft.com/office/drawing/2014/main" id="{C157F56E-FB07-DAC5-5697-3241EF9DB90F}"/>
                </a:ext>
              </a:extLst>
            </p:cNvPr>
            <p:cNvSpPr/>
            <p:nvPr/>
          </p:nvSpPr>
          <p:spPr>
            <a:xfrm>
              <a:off x="2816496" y="4000593"/>
              <a:ext cx="741423" cy="573592"/>
            </a:xfrm>
            <a:custGeom>
              <a:avLst/>
              <a:gdLst>
                <a:gd name="connsiteX0" fmla="*/ 1085519 w 1085518"/>
                <a:gd name="connsiteY0" fmla="*/ 0 h 839796"/>
                <a:gd name="connsiteX1" fmla="*/ 1085519 w 1085518"/>
                <a:gd name="connsiteY1" fmla="*/ 839796 h 839796"/>
                <a:gd name="connsiteX2" fmla="*/ 621266 w 1085518"/>
                <a:gd name="connsiteY2" fmla="*/ 833213 h 839796"/>
                <a:gd name="connsiteX3" fmla="*/ 393787 w 1085518"/>
                <a:gd name="connsiteY3" fmla="*/ 830058 h 839796"/>
                <a:gd name="connsiteX4" fmla="*/ 0 w 1085518"/>
                <a:gd name="connsiteY4" fmla="*/ 824434 h 839796"/>
                <a:gd name="connsiteX5" fmla="*/ 0 w 1085518"/>
                <a:gd name="connsiteY5" fmla="*/ 0 h 839796"/>
                <a:gd name="connsiteX6" fmla="*/ 1085519 w 1085518"/>
                <a:gd name="connsiteY6" fmla="*/ 0 h 839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518" h="839796">
                  <a:moveTo>
                    <a:pt x="1085519" y="0"/>
                  </a:moveTo>
                  <a:lnTo>
                    <a:pt x="1085519" y="839796"/>
                  </a:lnTo>
                  <a:lnTo>
                    <a:pt x="621266" y="833213"/>
                  </a:lnTo>
                  <a:lnTo>
                    <a:pt x="393787" y="830058"/>
                  </a:lnTo>
                  <a:lnTo>
                    <a:pt x="0" y="824434"/>
                  </a:lnTo>
                  <a:lnTo>
                    <a:pt x="0" y="0"/>
                  </a:lnTo>
                  <a:lnTo>
                    <a:pt x="1085519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6">
              <a:extLst>
                <a:ext uri="{FF2B5EF4-FFF2-40B4-BE49-F238E27FC236}">
                  <a16:creationId xmlns:a16="http://schemas.microsoft.com/office/drawing/2014/main" id="{638BEF28-2D3D-101A-5A04-A78577A83CA1}"/>
                </a:ext>
              </a:extLst>
            </p:cNvPr>
            <p:cNvSpPr/>
            <p:nvPr/>
          </p:nvSpPr>
          <p:spPr>
            <a:xfrm>
              <a:off x="1645681" y="3340392"/>
              <a:ext cx="529140" cy="1224495"/>
            </a:xfrm>
            <a:custGeom>
              <a:avLst/>
              <a:gdLst>
                <a:gd name="connsiteX0" fmla="*/ 774714 w 774713"/>
                <a:gd name="connsiteY0" fmla="*/ 1792784 h 1792783"/>
                <a:gd name="connsiteX1" fmla="*/ 454480 w 774713"/>
                <a:gd name="connsiteY1" fmla="*/ 1790761 h 1792783"/>
                <a:gd name="connsiteX2" fmla="*/ 142029 w 774713"/>
                <a:gd name="connsiteY2" fmla="*/ 1788738 h 1792783"/>
                <a:gd name="connsiteX3" fmla="*/ 0 w 774713"/>
                <a:gd name="connsiteY3" fmla="*/ 1787846 h 1792783"/>
                <a:gd name="connsiteX4" fmla="*/ 8024 w 774713"/>
                <a:gd name="connsiteY4" fmla="*/ 1273531 h 1792783"/>
                <a:gd name="connsiteX5" fmla="*/ 27741 w 774713"/>
                <a:gd name="connsiteY5" fmla="*/ 0 h 1792783"/>
                <a:gd name="connsiteX6" fmla="*/ 706271 w 774713"/>
                <a:gd name="connsiteY6" fmla="*/ 265919 h 1792783"/>
                <a:gd name="connsiteX7" fmla="*/ 751431 w 774713"/>
                <a:gd name="connsiteY7" fmla="*/ 1273531 h 1792783"/>
                <a:gd name="connsiteX8" fmla="*/ 774714 w 774713"/>
                <a:gd name="connsiteY8" fmla="*/ 1792784 h 17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4713" h="1792783">
                  <a:moveTo>
                    <a:pt x="774714" y="1792784"/>
                  </a:moveTo>
                  <a:lnTo>
                    <a:pt x="454480" y="1790761"/>
                  </a:lnTo>
                  <a:lnTo>
                    <a:pt x="142029" y="1788738"/>
                  </a:lnTo>
                  <a:lnTo>
                    <a:pt x="0" y="1787846"/>
                  </a:lnTo>
                  <a:lnTo>
                    <a:pt x="8024" y="1273531"/>
                  </a:lnTo>
                  <a:lnTo>
                    <a:pt x="27741" y="0"/>
                  </a:lnTo>
                  <a:lnTo>
                    <a:pt x="706271" y="265919"/>
                  </a:lnTo>
                  <a:lnTo>
                    <a:pt x="751431" y="1273531"/>
                  </a:lnTo>
                  <a:lnTo>
                    <a:pt x="774714" y="1792784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7">
              <a:extLst>
                <a:ext uri="{FF2B5EF4-FFF2-40B4-BE49-F238E27FC236}">
                  <a16:creationId xmlns:a16="http://schemas.microsoft.com/office/drawing/2014/main" id="{98939CA3-C633-9699-0DE9-9A98176822F2}"/>
                </a:ext>
              </a:extLst>
            </p:cNvPr>
            <p:cNvSpPr/>
            <p:nvPr/>
          </p:nvSpPr>
          <p:spPr>
            <a:xfrm>
              <a:off x="874794" y="3470775"/>
              <a:ext cx="450002" cy="1157981"/>
            </a:xfrm>
            <a:custGeom>
              <a:avLst/>
              <a:gdLst>
                <a:gd name="connsiteX0" fmla="*/ 658848 w 658848"/>
                <a:gd name="connsiteY0" fmla="*/ 18208 h 1695400"/>
                <a:gd name="connsiteX1" fmla="*/ 658848 w 658848"/>
                <a:gd name="connsiteY1" fmla="*/ 1695401 h 1695400"/>
                <a:gd name="connsiteX2" fmla="*/ 345746 w 658848"/>
                <a:gd name="connsiteY2" fmla="*/ 1693378 h 1695400"/>
                <a:gd name="connsiteX3" fmla="*/ 0 w 658848"/>
                <a:gd name="connsiteY3" fmla="*/ 1691046 h 1695400"/>
                <a:gd name="connsiteX4" fmla="*/ 0 w 658848"/>
                <a:gd name="connsiteY4" fmla="*/ 0 h 1695400"/>
                <a:gd name="connsiteX5" fmla="*/ 560196 w 658848"/>
                <a:gd name="connsiteY5" fmla="*/ 15465 h 1695400"/>
                <a:gd name="connsiteX6" fmla="*/ 658848 w 658848"/>
                <a:gd name="connsiteY6" fmla="*/ 18208 h 16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848" h="1695400">
                  <a:moveTo>
                    <a:pt x="658848" y="18208"/>
                  </a:moveTo>
                  <a:lnTo>
                    <a:pt x="658848" y="1695401"/>
                  </a:lnTo>
                  <a:lnTo>
                    <a:pt x="345746" y="1693378"/>
                  </a:lnTo>
                  <a:lnTo>
                    <a:pt x="0" y="1691046"/>
                  </a:lnTo>
                  <a:lnTo>
                    <a:pt x="0" y="0"/>
                  </a:lnTo>
                  <a:lnTo>
                    <a:pt x="560196" y="15465"/>
                  </a:lnTo>
                  <a:lnTo>
                    <a:pt x="658848" y="18208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8">
              <a:extLst>
                <a:ext uri="{FF2B5EF4-FFF2-40B4-BE49-F238E27FC236}">
                  <a16:creationId xmlns:a16="http://schemas.microsoft.com/office/drawing/2014/main" id="{05BD4630-6F77-0832-8FEE-47650788CD4A}"/>
                </a:ext>
              </a:extLst>
            </p:cNvPr>
            <p:cNvSpPr/>
            <p:nvPr/>
          </p:nvSpPr>
          <p:spPr>
            <a:xfrm>
              <a:off x="1229357" y="4015535"/>
              <a:ext cx="1165523" cy="551296"/>
            </a:xfrm>
            <a:custGeom>
              <a:avLst/>
              <a:gdLst>
                <a:gd name="connsiteX0" fmla="*/ 1706442 w 1706441"/>
                <a:gd name="connsiteY0" fmla="*/ 0 h 807152"/>
                <a:gd name="connsiteX1" fmla="*/ 1706442 w 1706441"/>
                <a:gd name="connsiteY1" fmla="*/ 807153 h 807152"/>
                <a:gd name="connsiteX2" fmla="*/ 1517127 w 1706441"/>
                <a:gd name="connsiteY2" fmla="*/ 805438 h 807152"/>
                <a:gd name="connsiteX3" fmla="*/ 1384253 w 1706441"/>
                <a:gd name="connsiteY3" fmla="*/ 804306 h 807152"/>
                <a:gd name="connsiteX4" fmla="*/ 1033843 w 1706441"/>
                <a:gd name="connsiteY4" fmla="*/ 801152 h 807152"/>
                <a:gd name="connsiteX5" fmla="*/ 691938 w 1706441"/>
                <a:gd name="connsiteY5" fmla="*/ 798066 h 807152"/>
                <a:gd name="connsiteX6" fmla="*/ 536570 w 1706441"/>
                <a:gd name="connsiteY6" fmla="*/ 796660 h 807152"/>
                <a:gd name="connsiteX7" fmla="*/ 289716 w 1706441"/>
                <a:gd name="connsiteY7" fmla="*/ 794499 h 807152"/>
                <a:gd name="connsiteX8" fmla="*/ 0 w 1706441"/>
                <a:gd name="connsiteY8" fmla="*/ 791893 h 807152"/>
                <a:gd name="connsiteX9" fmla="*/ 0 w 1706441"/>
                <a:gd name="connsiteY9" fmla="*/ 0 h 807152"/>
                <a:gd name="connsiteX10" fmla="*/ 1706442 w 1706441"/>
                <a:gd name="connsiteY10" fmla="*/ 0 h 807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06441" h="807152">
                  <a:moveTo>
                    <a:pt x="1706442" y="0"/>
                  </a:moveTo>
                  <a:lnTo>
                    <a:pt x="1706442" y="807153"/>
                  </a:lnTo>
                  <a:lnTo>
                    <a:pt x="1517127" y="805438"/>
                  </a:lnTo>
                  <a:lnTo>
                    <a:pt x="1384253" y="804306"/>
                  </a:lnTo>
                  <a:lnTo>
                    <a:pt x="1033843" y="801152"/>
                  </a:lnTo>
                  <a:lnTo>
                    <a:pt x="691938" y="798066"/>
                  </a:lnTo>
                  <a:lnTo>
                    <a:pt x="536570" y="796660"/>
                  </a:lnTo>
                  <a:lnTo>
                    <a:pt x="289716" y="794499"/>
                  </a:lnTo>
                  <a:lnTo>
                    <a:pt x="0" y="791893"/>
                  </a:lnTo>
                  <a:lnTo>
                    <a:pt x="0" y="0"/>
                  </a:lnTo>
                  <a:lnTo>
                    <a:pt x="1706442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9">
              <a:extLst>
                <a:ext uri="{FF2B5EF4-FFF2-40B4-BE49-F238E27FC236}">
                  <a16:creationId xmlns:a16="http://schemas.microsoft.com/office/drawing/2014/main" id="{9F122EDF-D934-473A-DCA5-7547D59C9105}"/>
                </a:ext>
              </a:extLst>
            </p:cNvPr>
            <p:cNvSpPr/>
            <p:nvPr/>
          </p:nvSpPr>
          <p:spPr>
            <a:xfrm>
              <a:off x="2288481" y="3226592"/>
              <a:ext cx="528015" cy="1342277"/>
            </a:xfrm>
            <a:custGeom>
              <a:avLst/>
              <a:gdLst>
                <a:gd name="connsiteX0" fmla="*/ 773068 w 773067"/>
                <a:gd name="connsiteY0" fmla="*/ 0 h 1965228"/>
                <a:gd name="connsiteX1" fmla="*/ 744607 w 773067"/>
                <a:gd name="connsiteY1" fmla="*/ 1965229 h 1965228"/>
                <a:gd name="connsiteX2" fmla="*/ 696601 w 773067"/>
                <a:gd name="connsiteY2" fmla="*/ 1964886 h 1965228"/>
                <a:gd name="connsiteX3" fmla="*/ 437506 w 773067"/>
                <a:gd name="connsiteY3" fmla="*/ 1963137 h 1965228"/>
                <a:gd name="connsiteX4" fmla="*/ 271783 w 773067"/>
                <a:gd name="connsiteY4" fmla="*/ 1962074 h 1965228"/>
                <a:gd name="connsiteX5" fmla="*/ 0 w 773067"/>
                <a:gd name="connsiteY5" fmla="*/ 1960256 h 1965228"/>
                <a:gd name="connsiteX6" fmla="*/ 19100 w 773067"/>
                <a:gd name="connsiteY6" fmla="*/ 1103281 h 1965228"/>
                <a:gd name="connsiteX7" fmla="*/ 41045 w 773067"/>
                <a:gd name="connsiteY7" fmla="*/ 113877 h 1965228"/>
                <a:gd name="connsiteX8" fmla="*/ 773068 w 773067"/>
                <a:gd name="connsiteY8" fmla="*/ 0 h 196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3067" h="1965228">
                  <a:moveTo>
                    <a:pt x="773068" y="0"/>
                  </a:moveTo>
                  <a:lnTo>
                    <a:pt x="744607" y="1965229"/>
                  </a:lnTo>
                  <a:lnTo>
                    <a:pt x="696601" y="1964886"/>
                  </a:lnTo>
                  <a:lnTo>
                    <a:pt x="437506" y="1963137"/>
                  </a:lnTo>
                  <a:lnTo>
                    <a:pt x="271783" y="1962074"/>
                  </a:lnTo>
                  <a:lnTo>
                    <a:pt x="0" y="1960256"/>
                  </a:lnTo>
                  <a:lnTo>
                    <a:pt x="19100" y="1103281"/>
                  </a:lnTo>
                  <a:lnTo>
                    <a:pt x="41045" y="113877"/>
                  </a:lnTo>
                  <a:lnTo>
                    <a:pt x="773068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20">
              <a:extLst>
                <a:ext uri="{FF2B5EF4-FFF2-40B4-BE49-F238E27FC236}">
                  <a16:creationId xmlns:a16="http://schemas.microsoft.com/office/drawing/2014/main" id="{FA8C749B-E99B-C65F-DFC9-A23E58DD4600}"/>
                </a:ext>
              </a:extLst>
            </p:cNvPr>
            <p:cNvSpPr/>
            <p:nvPr/>
          </p:nvSpPr>
          <p:spPr>
            <a:xfrm>
              <a:off x="5104987" y="3084593"/>
              <a:ext cx="715053" cy="1473596"/>
            </a:xfrm>
            <a:custGeom>
              <a:avLst/>
              <a:gdLst>
                <a:gd name="connsiteX0" fmla="*/ 1046908 w 1046908"/>
                <a:gd name="connsiteY0" fmla="*/ 0 h 2157492"/>
                <a:gd name="connsiteX1" fmla="*/ 1023043 w 1046908"/>
                <a:gd name="connsiteY1" fmla="*/ 1362993 h 2157492"/>
                <a:gd name="connsiteX2" fmla="*/ 1009155 w 1046908"/>
                <a:gd name="connsiteY2" fmla="*/ 2157493 h 2157492"/>
                <a:gd name="connsiteX3" fmla="*/ 719439 w 1046908"/>
                <a:gd name="connsiteY3" fmla="*/ 2154887 h 2157492"/>
                <a:gd name="connsiteX4" fmla="*/ 621747 w 1046908"/>
                <a:gd name="connsiteY4" fmla="*/ 2153961 h 2157492"/>
                <a:gd name="connsiteX5" fmla="*/ 155437 w 1046908"/>
                <a:gd name="connsiteY5" fmla="*/ 2149846 h 2157492"/>
                <a:gd name="connsiteX6" fmla="*/ 118335 w 1046908"/>
                <a:gd name="connsiteY6" fmla="*/ 1648698 h 2157492"/>
                <a:gd name="connsiteX7" fmla="*/ 0 w 1046908"/>
                <a:gd name="connsiteY7" fmla="*/ 52464 h 2157492"/>
                <a:gd name="connsiteX8" fmla="*/ 218358 w 1046908"/>
                <a:gd name="connsiteY8" fmla="*/ 41491 h 2157492"/>
                <a:gd name="connsiteX9" fmla="*/ 776772 w 1046908"/>
                <a:gd name="connsiteY9" fmla="*/ 13510 h 2157492"/>
                <a:gd name="connsiteX10" fmla="*/ 1046908 w 1046908"/>
                <a:gd name="connsiteY10" fmla="*/ 0 h 215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6908" h="2157492">
                  <a:moveTo>
                    <a:pt x="1046908" y="0"/>
                  </a:moveTo>
                  <a:lnTo>
                    <a:pt x="1023043" y="1362993"/>
                  </a:lnTo>
                  <a:lnTo>
                    <a:pt x="1009155" y="2157493"/>
                  </a:lnTo>
                  <a:lnTo>
                    <a:pt x="719439" y="2154887"/>
                  </a:lnTo>
                  <a:lnTo>
                    <a:pt x="621747" y="2153961"/>
                  </a:lnTo>
                  <a:lnTo>
                    <a:pt x="155437" y="2149846"/>
                  </a:lnTo>
                  <a:lnTo>
                    <a:pt x="118335" y="1648698"/>
                  </a:lnTo>
                  <a:lnTo>
                    <a:pt x="0" y="52464"/>
                  </a:lnTo>
                  <a:lnTo>
                    <a:pt x="218358" y="41491"/>
                  </a:lnTo>
                  <a:lnTo>
                    <a:pt x="776772" y="13510"/>
                  </a:lnTo>
                  <a:lnTo>
                    <a:pt x="1046908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21">
              <a:extLst>
                <a:ext uri="{FF2B5EF4-FFF2-40B4-BE49-F238E27FC236}">
                  <a16:creationId xmlns:a16="http://schemas.microsoft.com/office/drawing/2014/main" id="{F174E5B0-0F35-E19C-188C-E334FD7558BF}"/>
                </a:ext>
              </a:extLst>
            </p:cNvPr>
            <p:cNvSpPr/>
            <p:nvPr/>
          </p:nvSpPr>
          <p:spPr>
            <a:xfrm>
              <a:off x="4971209" y="3827493"/>
              <a:ext cx="227928" cy="801263"/>
            </a:xfrm>
            <a:custGeom>
              <a:avLst/>
              <a:gdLst>
                <a:gd name="connsiteX0" fmla="*/ 333710 w 333709"/>
                <a:gd name="connsiteY0" fmla="*/ 13545 h 1173129"/>
                <a:gd name="connsiteX1" fmla="*/ 333710 w 333709"/>
                <a:gd name="connsiteY1" fmla="*/ 1173130 h 1173129"/>
                <a:gd name="connsiteX2" fmla="*/ 190618 w 333709"/>
                <a:gd name="connsiteY2" fmla="*/ 1171724 h 1173129"/>
                <a:gd name="connsiteX3" fmla="*/ 0 w 333709"/>
                <a:gd name="connsiteY3" fmla="*/ 1169769 h 1173129"/>
                <a:gd name="connsiteX4" fmla="*/ 4355 w 333709"/>
                <a:gd name="connsiteY4" fmla="*/ 620820 h 1173129"/>
                <a:gd name="connsiteX5" fmla="*/ 9361 w 333709"/>
                <a:gd name="connsiteY5" fmla="*/ 0 h 1173129"/>
                <a:gd name="connsiteX6" fmla="*/ 333710 w 333709"/>
                <a:gd name="connsiteY6" fmla="*/ 13545 h 1173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709" h="1173129">
                  <a:moveTo>
                    <a:pt x="333710" y="13545"/>
                  </a:moveTo>
                  <a:lnTo>
                    <a:pt x="333710" y="1173130"/>
                  </a:lnTo>
                  <a:lnTo>
                    <a:pt x="190618" y="1171724"/>
                  </a:lnTo>
                  <a:lnTo>
                    <a:pt x="0" y="1169769"/>
                  </a:lnTo>
                  <a:lnTo>
                    <a:pt x="4355" y="620820"/>
                  </a:lnTo>
                  <a:lnTo>
                    <a:pt x="9361" y="0"/>
                  </a:lnTo>
                  <a:lnTo>
                    <a:pt x="333710" y="13545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22">
              <a:extLst>
                <a:ext uri="{FF2B5EF4-FFF2-40B4-BE49-F238E27FC236}">
                  <a16:creationId xmlns:a16="http://schemas.microsoft.com/office/drawing/2014/main" id="{053B5E24-6244-C9B5-2732-57AA44470FE3}"/>
                </a:ext>
              </a:extLst>
            </p:cNvPr>
            <p:cNvSpPr/>
            <p:nvPr/>
          </p:nvSpPr>
          <p:spPr>
            <a:xfrm>
              <a:off x="4986925" y="4004973"/>
              <a:ext cx="703388" cy="628466"/>
            </a:xfrm>
            <a:custGeom>
              <a:avLst/>
              <a:gdLst>
                <a:gd name="connsiteX0" fmla="*/ 1029831 w 1029831"/>
                <a:gd name="connsiteY0" fmla="*/ 0 h 920137"/>
                <a:gd name="connsiteX1" fmla="*/ 1029831 w 1029831"/>
                <a:gd name="connsiteY1" fmla="*/ 920138 h 920137"/>
                <a:gd name="connsiteX2" fmla="*/ 563556 w 1029831"/>
                <a:gd name="connsiteY2" fmla="*/ 912628 h 920137"/>
                <a:gd name="connsiteX3" fmla="*/ 338099 w 1029831"/>
                <a:gd name="connsiteY3" fmla="*/ 908891 h 920137"/>
                <a:gd name="connsiteX4" fmla="*/ 193155 w 1029831"/>
                <a:gd name="connsiteY4" fmla="*/ 906559 h 920137"/>
                <a:gd name="connsiteX5" fmla="*/ 0 w 1029831"/>
                <a:gd name="connsiteY5" fmla="*/ 903370 h 920137"/>
                <a:gd name="connsiteX6" fmla="*/ 4424 w 1029831"/>
                <a:gd name="connsiteY6" fmla="*/ 0 h 920137"/>
                <a:gd name="connsiteX7" fmla="*/ 1029831 w 1029831"/>
                <a:gd name="connsiteY7" fmla="*/ 0 h 92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9831" h="920137">
                  <a:moveTo>
                    <a:pt x="1029831" y="0"/>
                  </a:moveTo>
                  <a:lnTo>
                    <a:pt x="1029831" y="920138"/>
                  </a:lnTo>
                  <a:lnTo>
                    <a:pt x="563556" y="912628"/>
                  </a:lnTo>
                  <a:lnTo>
                    <a:pt x="338099" y="908891"/>
                  </a:lnTo>
                  <a:lnTo>
                    <a:pt x="193155" y="906559"/>
                  </a:lnTo>
                  <a:lnTo>
                    <a:pt x="0" y="903370"/>
                  </a:lnTo>
                  <a:lnTo>
                    <a:pt x="4424" y="0"/>
                  </a:lnTo>
                  <a:lnTo>
                    <a:pt x="1029831" y="0"/>
                  </a:ln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23">
              <a:extLst>
                <a:ext uri="{FF2B5EF4-FFF2-40B4-BE49-F238E27FC236}">
                  <a16:creationId xmlns:a16="http://schemas.microsoft.com/office/drawing/2014/main" id="{0488D7CF-484F-9B3B-B855-1AA3DE06B0B2}"/>
                </a:ext>
              </a:extLst>
            </p:cNvPr>
            <p:cNvSpPr/>
            <p:nvPr/>
          </p:nvSpPr>
          <p:spPr>
            <a:xfrm>
              <a:off x="2640257" y="3328307"/>
              <a:ext cx="44968" cy="95087"/>
            </a:xfrm>
            <a:custGeom>
              <a:avLst/>
              <a:gdLst>
                <a:gd name="connsiteX0" fmla="*/ 65837 w 65837"/>
                <a:gd name="connsiteY0" fmla="*/ 139218 h 139217"/>
                <a:gd name="connsiteX1" fmla="*/ 3395 w 65837"/>
                <a:gd name="connsiteY1" fmla="*/ 130096 h 139217"/>
                <a:gd name="connsiteX2" fmla="*/ 0 w 65837"/>
                <a:gd name="connsiteY2" fmla="*/ 4595 h 139217"/>
                <a:gd name="connsiteX3" fmla="*/ 65837 w 65837"/>
                <a:gd name="connsiteY3" fmla="*/ 0 h 139217"/>
                <a:gd name="connsiteX4" fmla="*/ 65837 w 65837"/>
                <a:gd name="connsiteY4" fmla="*/ 139218 h 139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37" h="139217">
                  <a:moveTo>
                    <a:pt x="65837" y="139218"/>
                  </a:moveTo>
                  <a:lnTo>
                    <a:pt x="3395" y="130096"/>
                  </a:lnTo>
                  <a:lnTo>
                    <a:pt x="0" y="4595"/>
                  </a:lnTo>
                  <a:lnTo>
                    <a:pt x="65837" y="0"/>
                  </a:lnTo>
                  <a:lnTo>
                    <a:pt x="65837" y="139218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24">
              <a:extLst>
                <a:ext uri="{FF2B5EF4-FFF2-40B4-BE49-F238E27FC236}">
                  <a16:creationId xmlns:a16="http://schemas.microsoft.com/office/drawing/2014/main" id="{9CF56913-D01D-4AAD-6EE5-AC171EB73D70}"/>
                </a:ext>
              </a:extLst>
            </p:cNvPr>
            <p:cNvSpPr/>
            <p:nvPr/>
          </p:nvSpPr>
          <p:spPr>
            <a:xfrm>
              <a:off x="978828" y="3584059"/>
              <a:ext cx="55249" cy="91949"/>
            </a:xfrm>
            <a:custGeom>
              <a:avLst/>
              <a:gdLst>
                <a:gd name="connsiteX0" fmla="*/ 80890 w 80890"/>
                <a:gd name="connsiteY0" fmla="*/ 134623 h 134622"/>
                <a:gd name="connsiteX1" fmla="*/ 4492 w 80890"/>
                <a:gd name="connsiteY1" fmla="*/ 134623 h 134622"/>
                <a:gd name="connsiteX2" fmla="*/ 0 w 80890"/>
                <a:gd name="connsiteY2" fmla="*/ 0 h 134622"/>
                <a:gd name="connsiteX3" fmla="*/ 80890 w 80890"/>
                <a:gd name="connsiteY3" fmla="*/ 8264 h 134622"/>
                <a:gd name="connsiteX4" fmla="*/ 80890 w 80890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622">
                  <a:moveTo>
                    <a:pt x="80890" y="134623"/>
                  </a:moveTo>
                  <a:lnTo>
                    <a:pt x="4492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25">
              <a:extLst>
                <a:ext uri="{FF2B5EF4-FFF2-40B4-BE49-F238E27FC236}">
                  <a16:creationId xmlns:a16="http://schemas.microsoft.com/office/drawing/2014/main" id="{DC57B091-49A8-5DF0-574C-85A89E8A33AE}"/>
                </a:ext>
              </a:extLst>
            </p:cNvPr>
            <p:cNvSpPr/>
            <p:nvPr/>
          </p:nvSpPr>
          <p:spPr>
            <a:xfrm>
              <a:off x="1174108" y="3838664"/>
              <a:ext cx="55249" cy="91949"/>
            </a:xfrm>
            <a:custGeom>
              <a:avLst/>
              <a:gdLst>
                <a:gd name="connsiteX0" fmla="*/ 80890 w 80890"/>
                <a:gd name="connsiteY0" fmla="*/ 134623 h 134622"/>
                <a:gd name="connsiteX1" fmla="*/ 4492 w 80890"/>
                <a:gd name="connsiteY1" fmla="*/ 134623 h 134622"/>
                <a:gd name="connsiteX2" fmla="*/ 0 w 80890"/>
                <a:gd name="connsiteY2" fmla="*/ 0 h 134622"/>
                <a:gd name="connsiteX3" fmla="*/ 80890 w 80890"/>
                <a:gd name="connsiteY3" fmla="*/ 8264 h 134622"/>
                <a:gd name="connsiteX4" fmla="*/ 80890 w 80890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622">
                  <a:moveTo>
                    <a:pt x="80890" y="134623"/>
                  </a:moveTo>
                  <a:lnTo>
                    <a:pt x="4492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26">
              <a:extLst>
                <a:ext uri="{FF2B5EF4-FFF2-40B4-BE49-F238E27FC236}">
                  <a16:creationId xmlns:a16="http://schemas.microsoft.com/office/drawing/2014/main" id="{1520EE50-E665-9C19-3768-E7245CADB8E9}"/>
                </a:ext>
              </a:extLst>
            </p:cNvPr>
            <p:cNvSpPr/>
            <p:nvPr/>
          </p:nvSpPr>
          <p:spPr>
            <a:xfrm>
              <a:off x="5196983" y="3179446"/>
              <a:ext cx="55249" cy="91926"/>
            </a:xfrm>
            <a:custGeom>
              <a:avLst/>
              <a:gdLst>
                <a:gd name="connsiteX0" fmla="*/ 80890 w 80890"/>
                <a:gd name="connsiteY0" fmla="*/ 134588 h 134588"/>
                <a:gd name="connsiteX1" fmla="*/ 4492 w 80890"/>
                <a:gd name="connsiteY1" fmla="*/ 134588 h 134588"/>
                <a:gd name="connsiteX2" fmla="*/ 0 w 80890"/>
                <a:gd name="connsiteY2" fmla="*/ 0 h 134588"/>
                <a:gd name="connsiteX3" fmla="*/ 80890 w 80890"/>
                <a:gd name="connsiteY3" fmla="*/ 8264 h 134588"/>
                <a:gd name="connsiteX4" fmla="*/ 80890 w 80890"/>
                <a:gd name="connsiteY4" fmla="*/ 134588 h 13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588">
                  <a:moveTo>
                    <a:pt x="80890" y="134588"/>
                  </a:moveTo>
                  <a:lnTo>
                    <a:pt x="4492" y="134588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588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27">
              <a:extLst>
                <a:ext uri="{FF2B5EF4-FFF2-40B4-BE49-F238E27FC236}">
                  <a16:creationId xmlns:a16="http://schemas.microsoft.com/office/drawing/2014/main" id="{8B668FBD-C554-ACA7-5FE8-124FE11A96C9}"/>
                </a:ext>
              </a:extLst>
            </p:cNvPr>
            <p:cNvSpPr/>
            <p:nvPr/>
          </p:nvSpPr>
          <p:spPr>
            <a:xfrm>
              <a:off x="4379045" y="3666687"/>
              <a:ext cx="55249" cy="91926"/>
            </a:xfrm>
            <a:custGeom>
              <a:avLst/>
              <a:gdLst>
                <a:gd name="connsiteX0" fmla="*/ 80890 w 80889"/>
                <a:gd name="connsiteY0" fmla="*/ 134588 h 134588"/>
                <a:gd name="connsiteX1" fmla="*/ 4492 w 80889"/>
                <a:gd name="connsiteY1" fmla="*/ 134588 h 134588"/>
                <a:gd name="connsiteX2" fmla="*/ 0 w 80889"/>
                <a:gd name="connsiteY2" fmla="*/ 0 h 134588"/>
                <a:gd name="connsiteX3" fmla="*/ 80890 w 80889"/>
                <a:gd name="connsiteY3" fmla="*/ 8229 h 134588"/>
                <a:gd name="connsiteX4" fmla="*/ 80890 w 80889"/>
                <a:gd name="connsiteY4" fmla="*/ 134588 h 13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4588">
                  <a:moveTo>
                    <a:pt x="80890" y="134588"/>
                  </a:moveTo>
                  <a:lnTo>
                    <a:pt x="4492" y="134588"/>
                  </a:lnTo>
                  <a:lnTo>
                    <a:pt x="0" y="0"/>
                  </a:lnTo>
                  <a:lnTo>
                    <a:pt x="80890" y="8229"/>
                  </a:lnTo>
                  <a:lnTo>
                    <a:pt x="80890" y="134588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28">
              <a:extLst>
                <a:ext uri="{FF2B5EF4-FFF2-40B4-BE49-F238E27FC236}">
                  <a16:creationId xmlns:a16="http://schemas.microsoft.com/office/drawing/2014/main" id="{F044C21B-199A-A9CD-0A53-25793C38F131}"/>
                </a:ext>
              </a:extLst>
            </p:cNvPr>
            <p:cNvSpPr/>
            <p:nvPr/>
          </p:nvSpPr>
          <p:spPr>
            <a:xfrm>
              <a:off x="1784494" y="3503657"/>
              <a:ext cx="55249" cy="91949"/>
            </a:xfrm>
            <a:custGeom>
              <a:avLst/>
              <a:gdLst>
                <a:gd name="connsiteX0" fmla="*/ 80890 w 80890"/>
                <a:gd name="connsiteY0" fmla="*/ 134623 h 134622"/>
                <a:gd name="connsiteX1" fmla="*/ 4492 w 80890"/>
                <a:gd name="connsiteY1" fmla="*/ 134623 h 134622"/>
                <a:gd name="connsiteX2" fmla="*/ 0 w 80890"/>
                <a:gd name="connsiteY2" fmla="*/ 0 h 134622"/>
                <a:gd name="connsiteX3" fmla="*/ 80890 w 80890"/>
                <a:gd name="connsiteY3" fmla="*/ 8264 h 134622"/>
                <a:gd name="connsiteX4" fmla="*/ 80890 w 80890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622">
                  <a:moveTo>
                    <a:pt x="80890" y="134623"/>
                  </a:moveTo>
                  <a:lnTo>
                    <a:pt x="4492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31">
              <a:extLst>
                <a:ext uri="{FF2B5EF4-FFF2-40B4-BE49-F238E27FC236}">
                  <a16:creationId xmlns:a16="http://schemas.microsoft.com/office/drawing/2014/main" id="{E8B9DF3F-58FF-A8AB-D616-7FAD802E2A33}"/>
                </a:ext>
              </a:extLst>
            </p:cNvPr>
            <p:cNvSpPr/>
            <p:nvPr/>
          </p:nvSpPr>
          <p:spPr>
            <a:xfrm>
              <a:off x="5310995" y="3528975"/>
              <a:ext cx="55249" cy="91949"/>
            </a:xfrm>
            <a:custGeom>
              <a:avLst/>
              <a:gdLst>
                <a:gd name="connsiteX0" fmla="*/ 80890 w 80890"/>
                <a:gd name="connsiteY0" fmla="*/ 134623 h 134622"/>
                <a:gd name="connsiteX1" fmla="*/ 4492 w 80890"/>
                <a:gd name="connsiteY1" fmla="*/ 134623 h 134622"/>
                <a:gd name="connsiteX2" fmla="*/ 0 w 80890"/>
                <a:gd name="connsiteY2" fmla="*/ 0 h 134622"/>
                <a:gd name="connsiteX3" fmla="*/ 80890 w 80890"/>
                <a:gd name="connsiteY3" fmla="*/ 8264 h 134622"/>
                <a:gd name="connsiteX4" fmla="*/ 80890 w 80890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622">
                  <a:moveTo>
                    <a:pt x="80890" y="134623"/>
                  </a:moveTo>
                  <a:lnTo>
                    <a:pt x="4492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32">
              <a:extLst>
                <a:ext uri="{FF2B5EF4-FFF2-40B4-BE49-F238E27FC236}">
                  <a16:creationId xmlns:a16="http://schemas.microsoft.com/office/drawing/2014/main" id="{0C427C1E-8A46-FF15-1345-38D3D4955254}"/>
                </a:ext>
              </a:extLst>
            </p:cNvPr>
            <p:cNvSpPr/>
            <p:nvPr/>
          </p:nvSpPr>
          <p:spPr>
            <a:xfrm>
              <a:off x="4905702" y="3683480"/>
              <a:ext cx="55249" cy="91949"/>
            </a:xfrm>
            <a:custGeom>
              <a:avLst/>
              <a:gdLst>
                <a:gd name="connsiteX0" fmla="*/ 80890 w 80889"/>
                <a:gd name="connsiteY0" fmla="*/ 134623 h 134622"/>
                <a:gd name="connsiteX1" fmla="*/ 4491 w 80889"/>
                <a:gd name="connsiteY1" fmla="*/ 134623 h 134622"/>
                <a:gd name="connsiteX2" fmla="*/ 0 w 80889"/>
                <a:gd name="connsiteY2" fmla="*/ 0 h 134622"/>
                <a:gd name="connsiteX3" fmla="*/ 80890 w 80889"/>
                <a:gd name="connsiteY3" fmla="*/ 8264 h 134622"/>
                <a:gd name="connsiteX4" fmla="*/ 80890 w 80889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4622">
                  <a:moveTo>
                    <a:pt x="80890" y="134623"/>
                  </a:moveTo>
                  <a:lnTo>
                    <a:pt x="4491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33">
              <a:extLst>
                <a:ext uri="{FF2B5EF4-FFF2-40B4-BE49-F238E27FC236}">
                  <a16:creationId xmlns:a16="http://schemas.microsoft.com/office/drawing/2014/main" id="{17630C3A-63DC-5200-681B-947C613A9D5C}"/>
                </a:ext>
              </a:extLst>
            </p:cNvPr>
            <p:cNvSpPr/>
            <p:nvPr/>
          </p:nvSpPr>
          <p:spPr>
            <a:xfrm>
              <a:off x="5028683" y="4012889"/>
              <a:ext cx="55249" cy="91926"/>
            </a:xfrm>
            <a:custGeom>
              <a:avLst/>
              <a:gdLst>
                <a:gd name="connsiteX0" fmla="*/ 80890 w 80890"/>
                <a:gd name="connsiteY0" fmla="*/ 134588 h 134588"/>
                <a:gd name="connsiteX1" fmla="*/ 4492 w 80890"/>
                <a:gd name="connsiteY1" fmla="*/ 134588 h 134588"/>
                <a:gd name="connsiteX2" fmla="*/ 0 w 80890"/>
                <a:gd name="connsiteY2" fmla="*/ 0 h 134588"/>
                <a:gd name="connsiteX3" fmla="*/ 80890 w 80890"/>
                <a:gd name="connsiteY3" fmla="*/ 8230 h 134588"/>
                <a:gd name="connsiteX4" fmla="*/ 80890 w 80890"/>
                <a:gd name="connsiteY4" fmla="*/ 134588 h 134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0" h="134588">
                  <a:moveTo>
                    <a:pt x="80890" y="134588"/>
                  </a:moveTo>
                  <a:lnTo>
                    <a:pt x="4492" y="134588"/>
                  </a:lnTo>
                  <a:lnTo>
                    <a:pt x="0" y="0"/>
                  </a:lnTo>
                  <a:lnTo>
                    <a:pt x="80890" y="8230"/>
                  </a:lnTo>
                  <a:lnTo>
                    <a:pt x="80890" y="134588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34">
              <a:extLst>
                <a:ext uri="{FF2B5EF4-FFF2-40B4-BE49-F238E27FC236}">
                  <a16:creationId xmlns:a16="http://schemas.microsoft.com/office/drawing/2014/main" id="{7CBC4B39-6636-A0BE-E1AE-052D29FD4AC5}"/>
                </a:ext>
              </a:extLst>
            </p:cNvPr>
            <p:cNvSpPr/>
            <p:nvPr/>
          </p:nvSpPr>
          <p:spPr>
            <a:xfrm>
              <a:off x="646889" y="4023172"/>
              <a:ext cx="1122273" cy="503776"/>
            </a:xfrm>
            <a:custGeom>
              <a:avLst/>
              <a:gdLst>
                <a:gd name="connsiteX0" fmla="*/ 1642491 w 1643120"/>
                <a:gd name="connsiteY0" fmla="*/ 615849 h 737578"/>
                <a:gd name="connsiteX1" fmla="*/ 0 w 1643120"/>
                <a:gd name="connsiteY1" fmla="*/ 737578 h 737578"/>
                <a:gd name="connsiteX2" fmla="*/ 0 w 1643120"/>
                <a:gd name="connsiteY2" fmla="*/ 0 h 737578"/>
                <a:gd name="connsiteX3" fmla="*/ 216953 w 1643120"/>
                <a:gd name="connsiteY3" fmla="*/ 132428 h 737578"/>
                <a:gd name="connsiteX4" fmla="*/ 686726 w 1643120"/>
                <a:gd name="connsiteY4" fmla="*/ 248088 h 737578"/>
                <a:gd name="connsiteX5" fmla="*/ 1141926 w 1643120"/>
                <a:gd name="connsiteY5" fmla="*/ 392552 h 737578"/>
                <a:gd name="connsiteX6" fmla="*/ 1642491 w 1643120"/>
                <a:gd name="connsiteY6" fmla="*/ 615849 h 737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3120" h="737578">
                  <a:moveTo>
                    <a:pt x="1642491" y="615849"/>
                  </a:moveTo>
                  <a:lnTo>
                    <a:pt x="0" y="737578"/>
                  </a:lnTo>
                  <a:lnTo>
                    <a:pt x="0" y="0"/>
                  </a:lnTo>
                  <a:cubicBezTo>
                    <a:pt x="77255" y="11761"/>
                    <a:pt x="160683" y="46669"/>
                    <a:pt x="216953" y="132428"/>
                  </a:cubicBezTo>
                  <a:cubicBezTo>
                    <a:pt x="348901" y="333676"/>
                    <a:pt x="587799" y="349758"/>
                    <a:pt x="686726" y="248088"/>
                  </a:cubicBezTo>
                  <a:cubicBezTo>
                    <a:pt x="785652" y="146418"/>
                    <a:pt x="1074203" y="203511"/>
                    <a:pt x="1141926" y="392552"/>
                  </a:cubicBezTo>
                  <a:cubicBezTo>
                    <a:pt x="1209648" y="581593"/>
                    <a:pt x="1662276" y="327572"/>
                    <a:pt x="1642491" y="615849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38">
              <a:extLst>
                <a:ext uri="{FF2B5EF4-FFF2-40B4-BE49-F238E27FC236}">
                  <a16:creationId xmlns:a16="http://schemas.microsoft.com/office/drawing/2014/main" id="{974705C5-0D17-B5F1-98E0-860CC5C687A6}"/>
                </a:ext>
              </a:extLst>
            </p:cNvPr>
            <p:cNvSpPr/>
            <p:nvPr/>
          </p:nvSpPr>
          <p:spPr>
            <a:xfrm>
              <a:off x="1811289" y="2749855"/>
              <a:ext cx="531752" cy="215820"/>
            </a:xfrm>
            <a:custGeom>
              <a:avLst/>
              <a:gdLst>
                <a:gd name="connsiteX0" fmla="*/ 696531 w 778538"/>
                <a:gd name="connsiteY0" fmla="*/ 134743 h 315982"/>
                <a:gd name="connsiteX1" fmla="*/ 438739 w 778538"/>
                <a:gd name="connsiteY1" fmla="*/ 2863 h 315982"/>
                <a:gd name="connsiteX2" fmla="*/ 216471 w 778538"/>
                <a:gd name="connsiteY2" fmla="*/ 134743 h 315982"/>
                <a:gd name="connsiteX3" fmla="*/ 49787 w 778538"/>
                <a:gd name="connsiteY3" fmla="*/ 302935 h 315982"/>
                <a:gd name="connsiteX4" fmla="*/ 490585 w 778538"/>
                <a:gd name="connsiteY4" fmla="*/ 276978 h 315982"/>
                <a:gd name="connsiteX5" fmla="*/ 696531 w 778538"/>
                <a:gd name="connsiteY5" fmla="*/ 134743 h 315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8538" h="315982">
                  <a:moveTo>
                    <a:pt x="696531" y="134743"/>
                  </a:moveTo>
                  <a:cubicBezTo>
                    <a:pt x="696531" y="134743"/>
                    <a:pt x="605423" y="-22991"/>
                    <a:pt x="438739" y="2863"/>
                  </a:cubicBezTo>
                  <a:cubicBezTo>
                    <a:pt x="272055" y="28718"/>
                    <a:pt x="435036" y="99938"/>
                    <a:pt x="216471" y="134743"/>
                  </a:cubicBezTo>
                  <a:cubicBezTo>
                    <a:pt x="-2093" y="169547"/>
                    <a:pt x="-50168" y="243648"/>
                    <a:pt x="49787" y="302935"/>
                  </a:cubicBezTo>
                  <a:cubicBezTo>
                    <a:pt x="149743" y="362223"/>
                    <a:pt x="312792" y="195505"/>
                    <a:pt x="490585" y="276978"/>
                  </a:cubicBezTo>
                  <a:cubicBezTo>
                    <a:pt x="668379" y="358451"/>
                    <a:pt x="906180" y="288876"/>
                    <a:pt x="696531" y="134743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35">
              <a:extLst>
                <a:ext uri="{FF2B5EF4-FFF2-40B4-BE49-F238E27FC236}">
                  <a16:creationId xmlns:a16="http://schemas.microsoft.com/office/drawing/2014/main" id="{FE6268D3-A222-AC95-BC4C-2285FAB23237}"/>
                </a:ext>
              </a:extLst>
            </p:cNvPr>
            <p:cNvSpPr/>
            <p:nvPr/>
          </p:nvSpPr>
          <p:spPr>
            <a:xfrm>
              <a:off x="5013601" y="3902508"/>
              <a:ext cx="1444461" cy="660178"/>
            </a:xfrm>
            <a:custGeom>
              <a:avLst/>
              <a:gdLst>
                <a:gd name="connsiteX0" fmla="*/ 2114836 w 2114835"/>
                <a:gd name="connsiteY0" fmla="*/ 0 h 966566"/>
                <a:gd name="connsiteX1" fmla="*/ 2114836 w 2114835"/>
                <a:gd name="connsiteY1" fmla="*/ 966567 h 966566"/>
                <a:gd name="connsiteX2" fmla="*/ 0 w 2114835"/>
                <a:gd name="connsiteY2" fmla="*/ 765078 h 966566"/>
                <a:gd name="connsiteX3" fmla="*/ 668964 w 2114835"/>
                <a:gd name="connsiteY3" fmla="*/ 459897 h 966566"/>
                <a:gd name="connsiteX4" fmla="*/ 1257963 w 2114835"/>
                <a:gd name="connsiteY4" fmla="*/ 290402 h 966566"/>
                <a:gd name="connsiteX5" fmla="*/ 1864450 w 2114835"/>
                <a:gd name="connsiteY5" fmla="*/ 159586 h 966566"/>
                <a:gd name="connsiteX6" fmla="*/ 2114836 w 2114835"/>
                <a:gd name="connsiteY6" fmla="*/ 0 h 96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4835" h="966566">
                  <a:moveTo>
                    <a:pt x="2114836" y="0"/>
                  </a:moveTo>
                  <a:lnTo>
                    <a:pt x="2114836" y="966567"/>
                  </a:lnTo>
                  <a:lnTo>
                    <a:pt x="0" y="765078"/>
                  </a:lnTo>
                  <a:cubicBezTo>
                    <a:pt x="54487" y="537393"/>
                    <a:pt x="573878" y="705688"/>
                    <a:pt x="668964" y="459897"/>
                  </a:cubicBezTo>
                  <a:cubicBezTo>
                    <a:pt x="764050" y="214107"/>
                    <a:pt x="1135822" y="151905"/>
                    <a:pt x="1257963" y="290402"/>
                  </a:cubicBezTo>
                  <a:cubicBezTo>
                    <a:pt x="1380104" y="428899"/>
                    <a:pt x="1686588" y="418715"/>
                    <a:pt x="1864450" y="159586"/>
                  </a:cubicBezTo>
                  <a:cubicBezTo>
                    <a:pt x="1931865" y="61208"/>
                    <a:pt x="2025133" y="17008"/>
                    <a:pt x="2114836" y="0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36">
              <a:extLst>
                <a:ext uri="{FF2B5EF4-FFF2-40B4-BE49-F238E27FC236}">
                  <a16:creationId xmlns:a16="http://schemas.microsoft.com/office/drawing/2014/main" id="{5321C4FE-135B-03FB-E2F0-CF0E40FEF46A}"/>
                </a:ext>
              </a:extLst>
            </p:cNvPr>
            <p:cNvSpPr/>
            <p:nvPr/>
          </p:nvSpPr>
          <p:spPr>
            <a:xfrm>
              <a:off x="2583014" y="2564402"/>
              <a:ext cx="663697" cy="230970"/>
            </a:xfrm>
            <a:custGeom>
              <a:avLst/>
              <a:gdLst>
                <a:gd name="connsiteX0" fmla="*/ 683304 w 971718"/>
                <a:gd name="connsiteY0" fmla="*/ 94876 h 338163"/>
                <a:gd name="connsiteX1" fmla="*/ 486650 w 971718"/>
                <a:gd name="connsiteY1" fmla="*/ 1161 h 338163"/>
                <a:gd name="connsiteX2" fmla="*/ 295381 w 971718"/>
                <a:gd name="connsiteY2" fmla="*/ 111918 h 338163"/>
                <a:gd name="connsiteX3" fmla="*/ 114158 w 971718"/>
                <a:gd name="connsiteY3" fmla="*/ 179023 h 338163"/>
                <a:gd name="connsiteX4" fmla="*/ 75 w 971718"/>
                <a:gd name="connsiteY4" fmla="*/ 266292 h 338163"/>
                <a:gd name="connsiteX5" fmla="*/ 228275 w 971718"/>
                <a:gd name="connsiteY5" fmla="*/ 313269 h 338163"/>
                <a:gd name="connsiteX6" fmla="*/ 587326 w 971718"/>
                <a:gd name="connsiteY6" fmla="*/ 336175 h 338163"/>
                <a:gd name="connsiteX7" fmla="*/ 886746 w 971718"/>
                <a:gd name="connsiteY7" fmla="*/ 309908 h 338163"/>
                <a:gd name="connsiteX8" fmla="*/ 940615 w 971718"/>
                <a:gd name="connsiteY8" fmla="*/ 202272 h 338163"/>
                <a:gd name="connsiteX9" fmla="*/ 683304 w 971718"/>
                <a:gd name="connsiteY9" fmla="*/ 94876 h 33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1718" h="338163">
                  <a:moveTo>
                    <a:pt x="683304" y="94876"/>
                  </a:moveTo>
                  <a:cubicBezTo>
                    <a:pt x="683304" y="94876"/>
                    <a:pt x="627617" y="-12246"/>
                    <a:pt x="486650" y="1161"/>
                  </a:cubicBezTo>
                  <a:cubicBezTo>
                    <a:pt x="345684" y="14569"/>
                    <a:pt x="362486" y="121965"/>
                    <a:pt x="295381" y="111918"/>
                  </a:cubicBezTo>
                  <a:cubicBezTo>
                    <a:pt x="228275" y="101871"/>
                    <a:pt x="134218" y="111918"/>
                    <a:pt x="114158" y="179023"/>
                  </a:cubicBezTo>
                  <a:cubicBezTo>
                    <a:pt x="94098" y="246129"/>
                    <a:pt x="3401" y="209233"/>
                    <a:pt x="75" y="266292"/>
                  </a:cubicBezTo>
                  <a:cubicBezTo>
                    <a:pt x="-3251" y="323350"/>
                    <a:pt x="104111" y="363607"/>
                    <a:pt x="228275" y="313269"/>
                  </a:cubicBezTo>
                  <a:cubicBezTo>
                    <a:pt x="352439" y="262931"/>
                    <a:pt x="412824" y="352359"/>
                    <a:pt x="587326" y="336175"/>
                  </a:cubicBezTo>
                  <a:cubicBezTo>
                    <a:pt x="761828" y="319990"/>
                    <a:pt x="783465" y="299827"/>
                    <a:pt x="886746" y="309908"/>
                  </a:cubicBezTo>
                  <a:cubicBezTo>
                    <a:pt x="990027" y="319990"/>
                    <a:pt x="987593" y="249249"/>
                    <a:pt x="940615" y="202272"/>
                  </a:cubicBezTo>
                  <a:cubicBezTo>
                    <a:pt x="893638" y="155295"/>
                    <a:pt x="703466" y="159752"/>
                    <a:pt x="683304" y="94876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37">
              <a:extLst>
                <a:ext uri="{FF2B5EF4-FFF2-40B4-BE49-F238E27FC236}">
                  <a16:creationId xmlns:a16="http://schemas.microsoft.com/office/drawing/2014/main" id="{8315ACDD-5501-C990-102E-64B56BCDA8B3}"/>
                </a:ext>
              </a:extLst>
            </p:cNvPr>
            <p:cNvSpPr/>
            <p:nvPr/>
          </p:nvSpPr>
          <p:spPr>
            <a:xfrm>
              <a:off x="4523929" y="2765085"/>
              <a:ext cx="532590" cy="185346"/>
            </a:xfrm>
            <a:custGeom>
              <a:avLst/>
              <a:gdLst>
                <a:gd name="connsiteX0" fmla="*/ 548255 w 779765"/>
                <a:gd name="connsiteY0" fmla="*/ 76131 h 271364"/>
                <a:gd name="connsiteX1" fmla="*/ 390521 w 779765"/>
                <a:gd name="connsiteY1" fmla="*/ 933 h 271364"/>
                <a:gd name="connsiteX2" fmla="*/ 237039 w 779765"/>
                <a:gd name="connsiteY2" fmla="*/ 89813 h 271364"/>
                <a:gd name="connsiteX3" fmla="*/ 91615 w 779765"/>
                <a:gd name="connsiteY3" fmla="*/ 143648 h 271364"/>
                <a:gd name="connsiteX4" fmla="*/ 61 w 779765"/>
                <a:gd name="connsiteY4" fmla="*/ 213668 h 271364"/>
                <a:gd name="connsiteX5" fmla="*/ 183169 w 779765"/>
                <a:gd name="connsiteY5" fmla="*/ 251387 h 271364"/>
                <a:gd name="connsiteX6" fmla="*/ 471205 w 779765"/>
                <a:gd name="connsiteY6" fmla="*/ 269767 h 271364"/>
                <a:gd name="connsiteX7" fmla="*/ 711476 w 779765"/>
                <a:gd name="connsiteY7" fmla="*/ 248678 h 271364"/>
                <a:gd name="connsiteX8" fmla="*/ 754852 w 779765"/>
                <a:gd name="connsiteY8" fmla="*/ 162439 h 271364"/>
                <a:gd name="connsiteX9" fmla="*/ 548255 w 779765"/>
                <a:gd name="connsiteY9" fmla="*/ 76131 h 271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9765" h="271364">
                  <a:moveTo>
                    <a:pt x="548255" y="76131"/>
                  </a:moveTo>
                  <a:cubicBezTo>
                    <a:pt x="548255" y="76131"/>
                    <a:pt x="503678" y="-9834"/>
                    <a:pt x="390521" y="933"/>
                  </a:cubicBezTo>
                  <a:cubicBezTo>
                    <a:pt x="277364" y="11700"/>
                    <a:pt x="290874" y="97871"/>
                    <a:pt x="237039" y="89813"/>
                  </a:cubicBezTo>
                  <a:cubicBezTo>
                    <a:pt x="183204" y="81755"/>
                    <a:pt x="107766" y="89813"/>
                    <a:pt x="91615" y="143648"/>
                  </a:cubicBezTo>
                  <a:cubicBezTo>
                    <a:pt x="75464" y="197483"/>
                    <a:pt x="2735" y="167891"/>
                    <a:pt x="61" y="213668"/>
                  </a:cubicBezTo>
                  <a:cubicBezTo>
                    <a:pt x="-2614" y="259445"/>
                    <a:pt x="83522" y="291781"/>
                    <a:pt x="183169" y="251387"/>
                  </a:cubicBezTo>
                  <a:cubicBezTo>
                    <a:pt x="282816" y="210994"/>
                    <a:pt x="331268" y="282763"/>
                    <a:pt x="471205" y="269767"/>
                  </a:cubicBezTo>
                  <a:cubicBezTo>
                    <a:pt x="611143" y="256771"/>
                    <a:pt x="628596" y="240620"/>
                    <a:pt x="711476" y="248678"/>
                  </a:cubicBezTo>
                  <a:cubicBezTo>
                    <a:pt x="794354" y="256737"/>
                    <a:pt x="792571" y="200158"/>
                    <a:pt x="754852" y="162439"/>
                  </a:cubicBezTo>
                  <a:cubicBezTo>
                    <a:pt x="717133" y="124720"/>
                    <a:pt x="564405" y="128149"/>
                    <a:pt x="548255" y="76131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39">
              <a:extLst>
                <a:ext uri="{FF2B5EF4-FFF2-40B4-BE49-F238E27FC236}">
                  <a16:creationId xmlns:a16="http://schemas.microsoft.com/office/drawing/2014/main" id="{28CC8CF0-727B-171F-9BB9-F3C4F7CE64CC}"/>
                </a:ext>
              </a:extLst>
            </p:cNvPr>
            <p:cNvSpPr/>
            <p:nvPr/>
          </p:nvSpPr>
          <p:spPr>
            <a:xfrm>
              <a:off x="4027672" y="2564407"/>
              <a:ext cx="359469" cy="145878"/>
            </a:xfrm>
            <a:custGeom>
              <a:avLst/>
              <a:gdLst>
                <a:gd name="connsiteX0" fmla="*/ 470863 w 526298"/>
                <a:gd name="connsiteY0" fmla="*/ 91098 h 213580"/>
                <a:gd name="connsiteX1" fmla="*/ 296601 w 526298"/>
                <a:gd name="connsiteY1" fmla="*/ 1944 h 213580"/>
                <a:gd name="connsiteX2" fmla="*/ 146342 w 526298"/>
                <a:gd name="connsiteY2" fmla="*/ 91098 h 213580"/>
                <a:gd name="connsiteX3" fmla="*/ 33665 w 526298"/>
                <a:gd name="connsiteY3" fmla="*/ 204770 h 213580"/>
                <a:gd name="connsiteX4" fmla="*/ 331645 w 526298"/>
                <a:gd name="connsiteY4" fmla="*/ 187247 h 213580"/>
                <a:gd name="connsiteX5" fmla="*/ 470863 w 526298"/>
                <a:gd name="connsiteY5" fmla="*/ 91098 h 213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298" h="213580">
                  <a:moveTo>
                    <a:pt x="470863" y="91098"/>
                  </a:moveTo>
                  <a:cubicBezTo>
                    <a:pt x="470863" y="91098"/>
                    <a:pt x="409141" y="-15578"/>
                    <a:pt x="296601" y="1944"/>
                  </a:cubicBezTo>
                  <a:cubicBezTo>
                    <a:pt x="184061" y="19466"/>
                    <a:pt x="294097" y="67575"/>
                    <a:pt x="146342" y="91098"/>
                  </a:cubicBezTo>
                  <a:cubicBezTo>
                    <a:pt x="-1414" y="114621"/>
                    <a:pt x="-33921" y="164719"/>
                    <a:pt x="33665" y="204770"/>
                  </a:cubicBezTo>
                  <a:cubicBezTo>
                    <a:pt x="101251" y="244820"/>
                    <a:pt x="211459" y="132143"/>
                    <a:pt x="331645" y="187247"/>
                  </a:cubicBezTo>
                  <a:cubicBezTo>
                    <a:pt x="451831" y="242351"/>
                    <a:pt x="612583" y="195271"/>
                    <a:pt x="470863" y="91098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40">
              <a:extLst>
                <a:ext uri="{FF2B5EF4-FFF2-40B4-BE49-F238E27FC236}">
                  <a16:creationId xmlns:a16="http://schemas.microsoft.com/office/drawing/2014/main" id="{2F80809B-A1CC-6BA2-5B55-9D50D8C1759D}"/>
                </a:ext>
              </a:extLst>
            </p:cNvPr>
            <p:cNvSpPr/>
            <p:nvPr/>
          </p:nvSpPr>
          <p:spPr>
            <a:xfrm>
              <a:off x="646235" y="4415956"/>
              <a:ext cx="5811963" cy="1835723"/>
            </a:xfrm>
            <a:custGeom>
              <a:avLst/>
              <a:gdLst>
                <a:gd name="connsiteX0" fmla="*/ 8509095 w 8509294"/>
                <a:gd name="connsiteY0" fmla="*/ 34 h 2687681"/>
                <a:gd name="connsiteX1" fmla="*/ 8505666 w 8509294"/>
                <a:gd name="connsiteY1" fmla="*/ 1642903 h 2687681"/>
                <a:gd name="connsiteX2" fmla="*/ 7399711 w 8509294"/>
                <a:gd name="connsiteY2" fmla="*/ 2634467 h 2687681"/>
                <a:gd name="connsiteX3" fmla="*/ 4053007 w 8509294"/>
                <a:gd name="connsiteY3" fmla="*/ 2575213 h 2687681"/>
                <a:gd name="connsiteX4" fmla="*/ 1109794 w 8509294"/>
                <a:gd name="connsiteY4" fmla="*/ 2634467 h 2687681"/>
                <a:gd name="connsiteX5" fmla="*/ 11656 w 8509294"/>
                <a:gd name="connsiteY5" fmla="*/ 1712066 h 2687681"/>
                <a:gd name="connsiteX6" fmla="*/ 649 w 8509294"/>
                <a:gd name="connsiteY6" fmla="*/ 0 h 2687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09294" h="2687681">
                  <a:moveTo>
                    <a:pt x="8509095" y="34"/>
                  </a:moveTo>
                  <a:cubicBezTo>
                    <a:pt x="8509095" y="1700818"/>
                    <a:pt x="8510536" y="1583992"/>
                    <a:pt x="8505666" y="1642903"/>
                  </a:cubicBezTo>
                  <a:cubicBezTo>
                    <a:pt x="8460026" y="2206459"/>
                    <a:pt x="7958364" y="2560126"/>
                    <a:pt x="7399711" y="2634467"/>
                  </a:cubicBezTo>
                  <a:cubicBezTo>
                    <a:pt x="6327155" y="2777250"/>
                    <a:pt x="4910669" y="2589032"/>
                    <a:pt x="4053007" y="2575213"/>
                  </a:cubicBezTo>
                  <a:cubicBezTo>
                    <a:pt x="3158038" y="2560503"/>
                    <a:pt x="1826969" y="2628260"/>
                    <a:pt x="1109794" y="2634467"/>
                  </a:cubicBezTo>
                  <a:cubicBezTo>
                    <a:pt x="547438" y="2639336"/>
                    <a:pt x="87334" y="2231422"/>
                    <a:pt x="11656" y="1712066"/>
                  </a:cubicBezTo>
                  <a:cubicBezTo>
                    <a:pt x="-4014" y="1605012"/>
                    <a:pt x="649" y="1677776"/>
                    <a:pt x="649" y="0"/>
                  </a:cubicBezTo>
                  <a:close/>
                </a:path>
              </a:pathLst>
            </a:custGeom>
            <a:solidFill>
              <a:srgbClr val="8FB3E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41">
              <a:extLst>
                <a:ext uri="{FF2B5EF4-FFF2-40B4-BE49-F238E27FC236}">
                  <a16:creationId xmlns:a16="http://schemas.microsoft.com/office/drawing/2014/main" id="{679742F2-5677-023D-B68D-1945748AE29A}"/>
                </a:ext>
              </a:extLst>
            </p:cNvPr>
            <p:cNvSpPr/>
            <p:nvPr/>
          </p:nvSpPr>
          <p:spPr>
            <a:xfrm>
              <a:off x="646842" y="4415980"/>
              <a:ext cx="938648" cy="286854"/>
            </a:xfrm>
            <a:custGeom>
              <a:avLst/>
              <a:gdLst>
                <a:gd name="connsiteX0" fmla="*/ 1374275 w 1374274"/>
                <a:gd name="connsiteY0" fmla="*/ 0 h 419983"/>
                <a:gd name="connsiteX1" fmla="*/ 0 w 1374274"/>
                <a:gd name="connsiteY1" fmla="*/ 419984 h 419983"/>
                <a:gd name="connsiteX2" fmla="*/ 0 w 1374274"/>
                <a:gd name="connsiteY2" fmla="*/ 0 h 419983"/>
                <a:gd name="connsiteX3" fmla="*/ 1374275 w 1374274"/>
                <a:gd name="connsiteY3" fmla="*/ 0 h 419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274" h="419983">
                  <a:moveTo>
                    <a:pt x="1374275" y="0"/>
                  </a:moveTo>
                  <a:lnTo>
                    <a:pt x="0" y="419984"/>
                  </a:lnTo>
                  <a:lnTo>
                    <a:pt x="0" y="0"/>
                  </a:lnTo>
                  <a:lnTo>
                    <a:pt x="1374275" y="0"/>
                  </a:lnTo>
                  <a:close/>
                </a:path>
              </a:pathLst>
            </a:custGeom>
            <a:solidFill>
              <a:srgbClr val="CCD39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42">
              <a:extLst>
                <a:ext uri="{FF2B5EF4-FFF2-40B4-BE49-F238E27FC236}">
                  <a16:creationId xmlns:a16="http://schemas.microsoft.com/office/drawing/2014/main" id="{9C7F670B-FDAA-D51D-0870-92C76E9BFE87}"/>
                </a:ext>
              </a:extLst>
            </p:cNvPr>
            <p:cNvSpPr/>
            <p:nvPr/>
          </p:nvSpPr>
          <p:spPr>
            <a:xfrm>
              <a:off x="5348936" y="4415980"/>
              <a:ext cx="1109126" cy="494197"/>
            </a:xfrm>
            <a:custGeom>
              <a:avLst/>
              <a:gdLst>
                <a:gd name="connsiteX0" fmla="*/ 0 w 1623870"/>
                <a:gd name="connsiteY0" fmla="*/ 0 h 723553"/>
                <a:gd name="connsiteX1" fmla="*/ 1623871 w 1623870"/>
                <a:gd name="connsiteY1" fmla="*/ 723553 h 723553"/>
                <a:gd name="connsiteX2" fmla="*/ 1623871 w 1623870"/>
                <a:gd name="connsiteY2" fmla="*/ 0 h 723553"/>
                <a:gd name="connsiteX3" fmla="*/ 0 w 1623870"/>
                <a:gd name="connsiteY3" fmla="*/ 0 h 72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3870" h="723553">
                  <a:moveTo>
                    <a:pt x="0" y="0"/>
                  </a:moveTo>
                  <a:lnTo>
                    <a:pt x="1623871" y="723553"/>
                  </a:lnTo>
                  <a:lnTo>
                    <a:pt x="16238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D39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43">
              <a:extLst>
                <a:ext uri="{FF2B5EF4-FFF2-40B4-BE49-F238E27FC236}">
                  <a16:creationId xmlns:a16="http://schemas.microsoft.com/office/drawing/2014/main" id="{A2E9FEE1-D711-117B-C3F8-E7052FC9B93C}"/>
                </a:ext>
              </a:extLst>
            </p:cNvPr>
            <p:cNvSpPr/>
            <p:nvPr/>
          </p:nvSpPr>
          <p:spPr>
            <a:xfrm>
              <a:off x="3122018" y="5101898"/>
              <a:ext cx="996520" cy="677368"/>
            </a:xfrm>
            <a:custGeom>
              <a:avLst/>
              <a:gdLst>
                <a:gd name="connsiteX0" fmla="*/ 1459005 w 1459005"/>
                <a:gd name="connsiteY0" fmla="*/ 991735 h 991735"/>
                <a:gd name="connsiteX1" fmla="*/ 0 w 1459005"/>
                <a:gd name="connsiteY1" fmla="*/ 991735 h 991735"/>
                <a:gd name="connsiteX2" fmla="*/ 457085 w 1459005"/>
                <a:gd name="connsiteY2" fmla="*/ 0 h 991735"/>
                <a:gd name="connsiteX3" fmla="*/ 1031237 w 1459005"/>
                <a:gd name="connsiteY3" fmla="*/ 0 h 991735"/>
                <a:gd name="connsiteX4" fmla="*/ 1459005 w 1459005"/>
                <a:gd name="connsiteY4" fmla="*/ 991735 h 991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9005" h="991735">
                  <a:moveTo>
                    <a:pt x="1459005" y="991735"/>
                  </a:moveTo>
                  <a:lnTo>
                    <a:pt x="0" y="991735"/>
                  </a:lnTo>
                  <a:lnTo>
                    <a:pt x="457085" y="0"/>
                  </a:lnTo>
                  <a:lnTo>
                    <a:pt x="1031237" y="0"/>
                  </a:lnTo>
                  <a:lnTo>
                    <a:pt x="1459005" y="991735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44">
              <a:extLst>
                <a:ext uri="{FF2B5EF4-FFF2-40B4-BE49-F238E27FC236}">
                  <a16:creationId xmlns:a16="http://schemas.microsoft.com/office/drawing/2014/main" id="{2EB33B08-8520-FBC9-A481-C192F9FA219B}"/>
                </a:ext>
              </a:extLst>
            </p:cNvPr>
            <p:cNvSpPr/>
            <p:nvPr/>
          </p:nvSpPr>
          <p:spPr>
            <a:xfrm>
              <a:off x="1799601" y="5101898"/>
              <a:ext cx="1322417" cy="677368"/>
            </a:xfrm>
            <a:custGeom>
              <a:avLst/>
              <a:gdLst>
                <a:gd name="connsiteX0" fmla="*/ 1161300 w 1936150"/>
                <a:gd name="connsiteY0" fmla="*/ 991735 h 991735"/>
                <a:gd name="connsiteX1" fmla="*/ 0 w 1936150"/>
                <a:gd name="connsiteY1" fmla="*/ 990329 h 991735"/>
                <a:gd name="connsiteX2" fmla="*/ 1309432 w 1936150"/>
                <a:gd name="connsiteY2" fmla="*/ 0 h 991735"/>
                <a:gd name="connsiteX3" fmla="*/ 1936151 w 1936150"/>
                <a:gd name="connsiteY3" fmla="*/ 823 h 991735"/>
                <a:gd name="connsiteX4" fmla="*/ 1161300 w 1936150"/>
                <a:gd name="connsiteY4" fmla="*/ 991735 h 991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6150" h="991735">
                  <a:moveTo>
                    <a:pt x="1161300" y="991735"/>
                  </a:moveTo>
                  <a:lnTo>
                    <a:pt x="0" y="990329"/>
                  </a:lnTo>
                  <a:lnTo>
                    <a:pt x="1309432" y="0"/>
                  </a:lnTo>
                  <a:lnTo>
                    <a:pt x="1936151" y="823"/>
                  </a:lnTo>
                  <a:lnTo>
                    <a:pt x="1161300" y="991735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45">
              <a:extLst>
                <a:ext uri="{FF2B5EF4-FFF2-40B4-BE49-F238E27FC236}">
                  <a16:creationId xmlns:a16="http://schemas.microsoft.com/office/drawing/2014/main" id="{C638E102-5865-F9F7-3D54-477E11D55A9C}"/>
                </a:ext>
              </a:extLst>
            </p:cNvPr>
            <p:cNvSpPr/>
            <p:nvPr/>
          </p:nvSpPr>
          <p:spPr>
            <a:xfrm>
              <a:off x="4131349" y="5101898"/>
              <a:ext cx="1237072" cy="677368"/>
            </a:xfrm>
            <a:custGeom>
              <a:avLst/>
              <a:gdLst>
                <a:gd name="connsiteX0" fmla="*/ 777046 w 1811197"/>
                <a:gd name="connsiteY0" fmla="*/ 991735 h 991735"/>
                <a:gd name="connsiteX1" fmla="*/ 1811198 w 1811197"/>
                <a:gd name="connsiteY1" fmla="*/ 990467 h 991735"/>
                <a:gd name="connsiteX2" fmla="*/ 707711 w 1811197"/>
                <a:gd name="connsiteY2" fmla="*/ 0 h 991735"/>
                <a:gd name="connsiteX3" fmla="*/ 0 w 1811197"/>
                <a:gd name="connsiteY3" fmla="*/ 823 h 991735"/>
                <a:gd name="connsiteX4" fmla="*/ 777046 w 1811197"/>
                <a:gd name="connsiteY4" fmla="*/ 991735 h 991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1197" h="991735">
                  <a:moveTo>
                    <a:pt x="777046" y="991735"/>
                  </a:moveTo>
                  <a:lnTo>
                    <a:pt x="1811198" y="990467"/>
                  </a:lnTo>
                  <a:lnTo>
                    <a:pt x="707711" y="0"/>
                  </a:lnTo>
                  <a:lnTo>
                    <a:pt x="0" y="823"/>
                  </a:lnTo>
                  <a:lnTo>
                    <a:pt x="777046" y="991735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46">
              <a:extLst>
                <a:ext uri="{FF2B5EF4-FFF2-40B4-BE49-F238E27FC236}">
                  <a16:creationId xmlns:a16="http://schemas.microsoft.com/office/drawing/2014/main" id="{61311BA5-7F15-A745-71E0-E8952050EA6F}"/>
                </a:ext>
              </a:extLst>
            </p:cNvPr>
            <p:cNvSpPr/>
            <p:nvPr/>
          </p:nvSpPr>
          <p:spPr>
            <a:xfrm>
              <a:off x="4963879" y="5101921"/>
              <a:ext cx="1455961" cy="677322"/>
            </a:xfrm>
            <a:custGeom>
              <a:avLst/>
              <a:gdLst>
                <a:gd name="connsiteX0" fmla="*/ 2131673 w 2131672"/>
                <a:gd name="connsiteY0" fmla="*/ 884545 h 991666"/>
                <a:gd name="connsiteX1" fmla="*/ 2086238 w 2131672"/>
                <a:gd name="connsiteY1" fmla="*/ 990570 h 991666"/>
                <a:gd name="connsiteX2" fmla="*/ 1218461 w 2131672"/>
                <a:gd name="connsiteY2" fmla="*/ 991667 h 991666"/>
                <a:gd name="connsiteX3" fmla="*/ 0 w 2131672"/>
                <a:gd name="connsiteY3" fmla="*/ 686 h 991666"/>
                <a:gd name="connsiteX4" fmla="*/ 717244 w 2131672"/>
                <a:gd name="connsiteY4" fmla="*/ 0 h 99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1672" h="991666">
                  <a:moveTo>
                    <a:pt x="2131673" y="884545"/>
                  </a:moveTo>
                  <a:cubicBezTo>
                    <a:pt x="2118711" y="920782"/>
                    <a:pt x="2103538" y="956190"/>
                    <a:pt x="2086238" y="990570"/>
                  </a:cubicBezTo>
                  <a:lnTo>
                    <a:pt x="1218461" y="991667"/>
                  </a:lnTo>
                  <a:lnTo>
                    <a:pt x="0" y="686"/>
                  </a:lnTo>
                  <a:lnTo>
                    <a:pt x="717244" y="0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47">
              <a:extLst>
                <a:ext uri="{FF2B5EF4-FFF2-40B4-BE49-F238E27FC236}">
                  <a16:creationId xmlns:a16="http://schemas.microsoft.com/office/drawing/2014/main" id="{87D0D8CC-3A7A-9AEB-B9B6-6F3B87A07CFD}"/>
                </a:ext>
              </a:extLst>
            </p:cNvPr>
            <p:cNvSpPr/>
            <p:nvPr/>
          </p:nvSpPr>
          <p:spPr>
            <a:xfrm>
              <a:off x="654360" y="5101499"/>
              <a:ext cx="1585125" cy="677345"/>
            </a:xfrm>
            <a:custGeom>
              <a:avLst/>
              <a:gdLst>
                <a:gd name="connsiteX0" fmla="*/ 2320782 w 2320781"/>
                <a:gd name="connsiteY0" fmla="*/ 720 h 991701"/>
                <a:gd name="connsiteX1" fmla="*/ 676130 w 2320781"/>
                <a:gd name="connsiteY1" fmla="*/ 991701 h 991701"/>
                <a:gd name="connsiteX2" fmla="*/ 83188 w 2320781"/>
                <a:gd name="connsiteY2" fmla="*/ 991153 h 991701"/>
                <a:gd name="connsiteX3" fmla="*/ 0 w 2320781"/>
                <a:gd name="connsiteY3" fmla="*/ 708500 h 991701"/>
                <a:gd name="connsiteX4" fmla="*/ 1495627 w 2320781"/>
                <a:gd name="connsiteY4" fmla="*/ 0 h 99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0781" h="991701">
                  <a:moveTo>
                    <a:pt x="2320782" y="720"/>
                  </a:moveTo>
                  <a:lnTo>
                    <a:pt x="676130" y="991701"/>
                  </a:lnTo>
                  <a:lnTo>
                    <a:pt x="83188" y="991153"/>
                  </a:lnTo>
                  <a:cubicBezTo>
                    <a:pt x="42237" y="901341"/>
                    <a:pt x="14229" y="806176"/>
                    <a:pt x="0" y="708500"/>
                  </a:cubicBezTo>
                  <a:lnTo>
                    <a:pt x="1495627" y="0"/>
                  </a:lnTo>
                  <a:close/>
                </a:path>
              </a:pathLst>
            </a:custGeom>
            <a:solidFill>
              <a:srgbClr val="D7E9F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48">
              <a:extLst>
                <a:ext uri="{FF2B5EF4-FFF2-40B4-BE49-F238E27FC236}">
                  <a16:creationId xmlns:a16="http://schemas.microsoft.com/office/drawing/2014/main" id="{D7486E09-85E2-0A4E-5954-E7EB6A24E13A}"/>
                </a:ext>
              </a:extLst>
            </p:cNvPr>
            <p:cNvSpPr/>
            <p:nvPr/>
          </p:nvSpPr>
          <p:spPr>
            <a:xfrm>
              <a:off x="4905703" y="4415980"/>
              <a:ext cx="1552360" cy="870774"/>
            </a:xfrm>
            <a:custGeom>
              <a:avLst/>
              <a:gdLst>
                <a:gd name="connsiteX0" fmla="*/ 2272809 w 2272809"/>
                <a:gd name="connsiteY0" fmla="*/ 484826 h 1274901"/>
                <a:gd name="connsiteX1" fmla="*/ 2272809 w 2272809"/>
                <a:gd name="connsiteY1" fmla="*/ 1274902 h 1274901"/>
                <a:gd name="connsiteX2" fmla="*/ 0 w 2272809"/>
                <a:gd name="connsiteY2" fmla="*/ 0 h 1274901"/>
                <a:gd name="connsiteX3" fmla="*/ 677467 w 2272809"/>
                <a:gd name="connsiteY3" fmla="*/ 0 h 1274901"/>
                <a:gd name="connsiteX4" fmla="*/ 2272809 w 2272809"/>
                <a:gd name="connsiteY4" fmla="*/ 484826 h 127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2809" h="1274901">
                  <a:moveTo>
                    <a:pt x="2272809" y="484826"/>
                  </a:moveTo>
                  <a:lnTo>
                    <a:pt x="2272809" y="1274902"/>
                  </a:lnTo>
                  <a:lnTo>
                    <a:pt x="0" y="0"/>
                  </a:lnTo>
                  <a:lnTo>
                    <a:pt x="677467" y="0"/>
                  </a:lnTo>
                  <a:lnTo>
                    <a:pt x="2272809" y="484826"/>
                  </a:lnTo>
                  <a:close/>
                </a:path>
              </a:pathLst>
            </a:custGeom>
            <a:solidFill>
              <a:srgbClr val="6995C4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49">
              <a:extLst>
                <a:ext uri="{FF2B5EF4-FFF2-40B4-BE49-F238E27FC236}">
                  <a16:creationId xmlns:a16="http://schemas.microsoft.com/office/drawing/2014/main" id="{23104CAD-85A4-8819-940C-6D640BC2CB81}"/>
                </a:ext>
              </a:extLst>
            </p:cNvPr>
            <p:cNvSpPr/>
            <p:nvPr/>
          </p:nvSpPr>
          <p:spPr>
            <a:xfrm>
              <a:off x="4429282" y="3979608"/>
              <a:ext cx="113215" cy="25505"/>
            </a:xfrm>
            <a:custGeom>
              <a:avLst/>
              <a:gdLst>
                <a:gd name="connsiteX0" fmla="*/ 14814 w 165758"/>
                <a:gd name="connsiteY0" fmla="*/ 0 h 37341"/>
                <a:gd name="connsiteX1" fmla="*/ 165758 w 165758"/>
                <a:gd name="connsiteY1" fmla="*/ 0 h 37341"/>
                <a:gd name="connsiteX2" fmla="*/ 165758 w 165758"/>
                <a:gd name="connsiteY2" fmla="*/ 37342 h 37341"/>
                <a:gd name="connsiteX3" fmla="*/ 0 w 165758"/>
                <a:gd name="connsiteY3" fmla="*/ 37342 h 37341"/>
                <a:gd name="connsiteX4" fmla="*/ 14814 w 165758"/>
                <a:gd name="connsiteY4" fmla="*/ 0 h 3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758" h="37341">
                  <a:moveTo>
                    <a:pt x="14814" y="0"/>
                  </a:moveTo>
                  <a:lnTo>
                    <a:pt x="165758" y="0"/>
                  </a:lnTo>
                  <a:lnTo>
                    <a:pt x="165758" y="37342"/>
                  </a:lnTo>
                  <a:lnTo>
                    <a:pt x="0" y="37342"/>
                  </a:lnTo>
                  <a:lnTo>
                    <a:pt x="14814" y="0"/>
                  </a:ln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50">
              <a:extLst>
                <a:ext uri="{FF2B5EF4-FFF2-40B4-BE49-F238E27FC236}">
                  <a16:creationId xmlns:a16="http://schemas.microsoft.com/office/drawing/2014/main" id="{D836DC87-3E53-B5F9-A8FA-7883FD55E244}"/>
                </a:ext>
              </a:extLst>
            </p:cNvPr>
            <p:cNvSpPr/>
            <p:nvPr/>
          </p:nvSpPr>
          <p:spPr>
            <a:xfrm>
              <a:off x="2801649" y="3979608"/>
              <a:ext cx="113214" cy="25505"/>
            </a:xfrm>
            <a:custGeom>
              <a:avLst/>
              <a:gdLst>
                <a:gd name="connsiteX0" fmla="*/ 14847 w 165757"/>
                <a:gd name="connsiteY0" fmla="*/ 0 h 37341"/>
                <a:gd name="connsiteX1" fmla="*/ 165758 w 165757"/>
                <a:gd name="connsiteY1" fmla="*/ 0 h 37341"/>
                <a:gd name="connsiteX2" fmla="*/ 165758 w 165757"/>
                <a:gd name="connsiteY2" fmla="*/ 37342 h 37341"/>
                <a:gd name="connsiteX3" fmla="*/ 0 w 165757"/>
                <a:gd name="connsiteY3" fmla="*/ 37342 h 37341"/>
                <a:gd name="connsiteX4" fmla="*/ 14847 w 165757"/>
                <a:gd name="connsiteY4" fmla="*/ 0 h 3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757" h="37341">
                  <a:moveTo>
                    <a:pt x="14847" y="0"/>
                  </a:moveTo>
                  <a:lnTo>
                    <a:pt x="165758" y="0"/>
                  </a:lnTo>
                  <a:lnTo>
                    <a:pt x="165758" y="37342"/>
                  </a:lnTo>
                  <a:lnTo>
                    <a:pt x="0" y="37342"/>
                  </a:lnTo>
                  <a:lnTo>
                    <a:pt x="14847" y="0"/>
                  </a:ln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51">
              <a:extLst>
                <a:ext uri="{FF2B5EF4-FFF2-40B4-BE49-F238E27FC236}">
                  <a16:creationId xmlns:a16="http://schemas.microsoft.com/office/drawing/2014/main" id="{CAA914B2-807D-D423-C682-366DF39677E9}"/>
                </a:ext>
              </a:extLst>
            </p:cNvPr>
            <p:cNvSpPr/>
            <p:nvPr/>
          </p:nvSpPr>
          <p:spPr>
            <a:xfrm>
              <a:off x="2887181" y="3600337"/>
              <a:ext cx="1598610" cy="514759"/>
            </a:xfrm>
            <a:custGeom>
              <a:avLst/>
              <a:gdLst>
                <a:gd name="connsiteX0" fmla="*/ 2233684 w 2340525"/>
                <a:gd name="connsiteY0" fmla="*/ 748825 h 753659"/>
                <a:gd name="connsiteX1" fmla="*/ 93988 w 2340525"/>
                <a:gd name="connsiteY1" fmla="*/ 748825 h 753659"/>
                <a:gd name="connsiteX2" fmla="*/ 4422 w 2340525"/>
                <a:gd name="connsiteY2" fmla="*/ 716112 h 753659"/>
                <a:gd name="connsiteX3" fmla="*/ 169563 w 2340525"/>
                <a:gd name="connsiteY3" fmla="*/ 185543 h 753659"/>
                <a:gd name="connsiteX4" fmla="*/ 514452 w 2340525"/>
                <a:gd name="connsiteY4" fmla="*/ 0 h 753659"/>
                <a:gd name="connsiteX5" fmla="*/ 1870518 w 2340525"/>
                <a:gd name="connsiteY5" fmla="*/ 0 h 753659"/>
                <a:gd name="connsiteX6" fmla="*/ 2148267 w 2340525"/>
                <a:gd name="connsiteY6" fmla="*/ 174330 h 753659"/>
                <a:gd name="connsiteX7" fmla="*/ 2336519 w 2340525"/>
                <a:gd name="connsiteY7" fmla="*/ 687412 h 753659"/>
                <a:gd name="connsiteX8" fmla="*/ 2233684 w 2340525"/>
                <a:gd name="connsiteY8" fmla="*/ 748825 h 7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0525" h="753659">
                  <a:moveTo>
                    <a:pt x="2233684" y="748825"/>
                  </a:moveTo>
                  <a:lnTo>
                    <a:pt x="93988" y="748825"/>
                  </a:lnTo>
                  <a:cubicBezTo>
                    <a:pt x="23247" y="748825"/>
                    <a:pt x="-13272" y="772211"/>
                    <a:pt x="4422" y="716112"/>
                  </a:cubicBezTo>
                  <a:lnTo>
                    <a:pt x="169563" y="185543"/>
                  </a:lnTo>
                  <a:cubicBezTo>
                    <a:pt x="214140" y="33124"/>
                    <a:pt x="400609" y="0"/>
                    <a:pt x="514452" y="0"/>
                  </a:cubicBezTo>
                  <a:lnTo>
                    <a:pt x="1870518" y="0"/>
                  </a:lnTo>
                  <a:cubicBezTo>
                    <a:pt x="2112846" y="9635"/>
                    <a:pt x="2135580" y="135754"/>
                    <a:pt x="2148267" y="174330"/>
                  </a:cubicBezTo>
                  <a:lnTo>
                    <a:pt x="2336519" y="687412"/>
                  </a:lnTo>
                  <a:cubicBezTo>
                    <a:pt x="2355448" y="743750"/>
                    <a:pt x="2305007" y="748825"/>
                    <a:pt x="2233684" y="748825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52">
              <a:extLst>
                <a:ext uri="{FF2B5EF4-FFF2-40B4-BE49-F238E27FC236}">
                  <a16:creationId xmlns:a16="http://schemas.microsoft.com/office/drawing/2014/main" id="{DAA044E4-376F-88C8-6F37-E80A9EE88FC5}"/>
                </a:ext>
              </a:extLst>
            </p:cNvPr>
            <p:cNvSpPr/>
            <p:nvPr/>
          </p:nvSpPr>
          <p:spPr>
            <a:xfrm>
              <a:off x="2868246" y="3581390"/>
              <a:ext cx="1636468" cy="552677"/>
            </a:xfrm>
            <a:custGeom>
              <a:avLst/>
              <a:gdLst>
                <a:gd name="connsiteX0" fmla="*/ 48673 w 2395952"/>
                <a:gd name="connsiteY0" fmla="*/ 809176 h 809175"/>
                <a:gd name="connsiteX1" fmla="*/ 9137 w 2395952"/>
                <a:gd name="connsiteY1" fmla="*/ 793608 h 809175"/>
                <a:gd name="connsiteX2" fmla="*/ 5708 w 2395952"/>
                <a:gd name="connsiteY2" fmla="*/ 735521 h 809175"/>
                <a:gd name="connsiteX3" fmla="*/ 170780 w 2395952"/>
                <a:gd name="connsiteY3" fmla="*/ 205157 h 809175"/>
                <a:gd name="connsiteX4" fmla="*/ 542278 w 2395952"/>
                <a:gd name="connsiteY4" fmla="*/ 0 h 809175"/>
                <a:gd name="connsiteX5" fmla="*/ 1898310 w 2395952"/>
                <a:gd name="connsiteY5" fmla="*/ 0 h 809175"/>
                <a:gd name="connsiteX6" fmla="*/ 2200063 w 2395952"/>
                <a:gd name="connsiteY6" fmla="*/ 185920 h 809175"/>
                <a:gd name="connsiteX7" fmla="*/ 2202428 w 2395952"/>
                <a:gd name="connsiteY7" fmla="*/ 193396 h 809175"/>
                <a:gd name="connsiteX8" fmla="*/ 2390406 w 2395952"/>
                <a:gd name="connsiteY8" fmla="*/ 705654 h 809175"/>
                <a:gd name="connsiteX9" fmla="*/ 2385194 w 2395952"/>
                <a:gd name="connsiteY9" fmla="*/ 771251 h 809175"/>
                <a:gd name="connsiteX10" fmla="*/ 2261236 w 2395952"/>
                <a:gd name="connsiteY10" fmla="*/ 804546 h 809175"/>
                <a:gd name="connsiteX11" fmla="*/ 121540 w 2395952"/>
                <a:gd name="connsiteY11" fmla="*/ 804546 h 809175"/>
                <a:gd name="connsiteX12" fmla="*/ 75522 w 2395952"/>
                <a:gd name="connsiteY12" fmla="*/ 807392 h 809175"/>
                <a:gd name="connsiteX13" fmla="*/ 48673 w 2395952"/>
                <a:gd name="connsiteY13" fmla="*/ 809176 h 809175"/>
                <a:gd name="connsiteX14" fmla="*/ 1897213 w 2395952"/>
                <a:gd name="connsiteY14" fmla="*/ 55516 h 809175"/>
                <a:gd name="connsiteX15" fmla="*/ 542278 w 2395952"/>
                <a:gd name="connsiteY15" fmla="*/ 55516 h 809175"/>
                <a:gd name="connsiteX16" fmla="*/ 224067 w 2395952"/>
                <a:gd name="connsiteY16" fmla="*/ 221068 h 809175"/>
                <a:gd name="connsiteX17" fmla="*/ 58789 w 2395952"/>
                <a:gd name="connsiteY17" fmla="*/ 752083 h 809175"/>
                <a:gd name="connsiteX18" fmla="*/ 58480 w 2395952"/>
                <a:gd name="connsiteY18" fmla="*/ 753043 h 809175"/>
                <a:gd name="connsiteX19" fmla="*/ 70208 w 2395952"/>
                <a:gd name="connsiteY19" fmla="*/ 751911 h 809175"/>
                <a:gd name="connsiteX20" fmla="*/ 121643 w 2395952"/>
                <a:gd name="connsiteY20" fmla="*/ 748722 h 809175"/>
                <a:gd name="connsiteX21" fmla="*/ 2261339 w 2395952"/>
                <a:gd name="connsiteY21" fmla="*/ 748722 h 809175"/>
                <a:gd name="connsiteX22" fmla="*/ 2340206 w 2395952"/>
                <a:gd name="connsiteY22" fmla="*/ 738435 h 809175"/>
                <a:gd name="connsiteX23" fmla="*/ 2337977 w 2395952"/>
                <a:gd name="connsiteY23" fmla="*/ 723725 h 809175"/>
                <a:gd name="connsiteX24" fmla="*/ 2146982 w 2395952"/>
                <a:gd name="connsiteY24" fmla="*/ 201934 h 809175"/>
                <a:gd name="connsiteX25" fmla="*/ 1897213 w 2395952"/>
                <a:gd name="connsiteY25" fmla="*/ 55516 h 80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395952" h="809175">
                  <a:moveTo>
                    <a:pt x="48673" y="809176"/>
                  </a:moveTo>
                  <a:cubicBezTo>
                    <a:pt x="32763" y="809176"/>
                    <a:pt x="19150" y="805918"/>
                    <a:pt x="9137" y="793608"/>
                  </a:cubicBezTo>
                  <a:cubicBezTo>
                    <a:pt x="-4579" y="776463"/>
                    <a:pt x="-361" y="754689"/>
                    <a:pt x="5708" y="735521"/>
                  </a:cubicBezTo>
                  <a:lnTo>
                    <a:pt x="170780" y="205157"/>
                  </a:lnTo>
                  <a:cubicBezTo>
                    <a:pt x="226467" y="14813"/>
                    <a:pt x="469103" y="0"/>
                    <a:pt x="542278" y="0"/>
                  </a:cubicBezTo>
                  <a:lnTo>
                    <a:pt x="1898310" y="0"/>
                  </a:lnTo>
                  <a:cubicBezTo>
                    <a:pt x="2146536" y="9876"/>
                    <a:pt x="2185558" y="137777"/>
                    <a:pt x="2200063" y="185920"/>
                  </a:cubicBezTo>
                  <a:lnTo>
                    <a:pt x="2202428" y="193396"/>
                  </a:lnTo>
                  <a:lnTo>
                    <a:pt x="2390406" y="705654"/>
                  </a:lnTo>
                  <a:cubicBezTo>
                    <a:pt x="2399287" y="732469"/>
                    <a:pt x="2397470" y="754277"/>
                    <a:pt x="2385194" y="771251"/>
                  </a:cubicBezTo>
                  <a:cubicBezTo>
                    <a:pt x="2363009" y="802112"/>
                    <a:pt x="2315928" y="804546"/>
                    <a:pt x="2261236" y="804546"/>
                  </a:cubicBezTo>
                  <a:lnTo>
                    <a:pt x="121540" y="804546"/>
                  </a:lnTo>
                  <a:cubicBezTo>
                    <a:pt x="106162" y="804707"/>
                    <a:pt x="90803" y="805657"/>
                    <a:pt x="75522" y="807392"/>
                  </a:cubicBezTo>
                  <a:cubicBezTo>
                    <a:pt x="66230" y="808250"/>
                    <a:pt x="57109" y="809176"/>
                    <a:pt x="48673" y="809176"/>
                  </a:cubicBezTo>
                  <a:close/>
                  <a:moveTo>
                    <a:pt x="1897213" y="55516"/>
                  </a:moveTo>
                  <a:lnTo>
                    <a:pt x="542278" y="55516"/>
                  </a:lnTo>
                  <a:cubicBezTo>
                    <a:pt x="478979" y="55516"/>
                    <a:pt x="268987" y="67449"/>
                    <a:pt x="224067" y="221068"/>
                  </a:cubicBezTo>
                  <a:lnTo>
                    <a:pt x="58789" y="752083"/>
                  </a:lnTo>
                  <a:lnTo>
                    <a:pt x="58480" y="753043"/>
                  </a:lnTo>
                  <a:cubicBezTo>
                    <a:pt x="62321" y="752734"/>
                    <a:pt x="66436" y="752323"/>
                    <a:pt x="70208" y="751911"/>
                  </a:cubicBezTo>
                  <a:cubicBezTo>
                    <a:pt x="87284" y="749944"/>
                    <a:pt x="104453" y="748879"/>
                    <a:pt x="121643" y="748722"/>
                  </a:cubicBezTo>
                  <a:lnTo>
                    <a:pt x="2261339" y="748722"/>
                  </a:lnTo>
                  <a:cubicBezTo>
                    <a:pt x="2324398" y="748722"/>
                    <a:pt x="2337805" y="742379"/>
                    <a:pt x="2340206" y="738435"/>
                  </a:cubicBezTo>
                  <a:cubicBezTo>
                    <a:pt x="2340206" y="738435"/>
                    <a:pt x="2341646" y="734766"/>
                    <a:pt x="2337977" y="723725"/>
                  </a:cubicBezTo>
                  <a:lnTo>
                    <a:pt x="2146982" y="201934"/>
                  </a:lnTo>
                  <a:cubicBezTo>
                    <a:pt x="2134397" y="160580"/>
                    <a:pt x="2104839" y="63814"/>
                    <a:pt x="1897213" y="55516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53">
              <a:extLst>
                <a:ext uri="{FF2B5EF4-FFF2-40B4-BE49-F238E27FC236}">
                  <a16:creationId xmlns:a16="http://schemas.microsoft.com/office/drawing/2014/main" id="{77FEF9CB-B805-BD16-1772-A6BD7A0EBC43}"/>
                </a:ext>
              </a:extLst>
            </p:cNvPr>
            <p:cNvSpPr/>
            <p:nvPr/>
          </p:nvSpPr>
          <p:spPr>
            <a:xfrm>
              <a:off x="2647180" y="4000313"/>
              <a:ext cx="2118264" cy="595538"/>
            </a:xfrm>
            <a:custGeom>
              <a:avLst/>
              <a:gdLst>
                <a:gd name="connsiteX0" fmla="*/ 2920803 w 3101350"/>
                <a:gd name="connsiteY0" fmla="*/ 871926 h 871926"/>
                <a:gd name="connsiteX1" fmla="*/ 147771 w 3101350"/>
                <a:gd name="connsiteY1" fmla="*/ 871926 h 871926"/>
                <a:gd name="connsiteX2" fmla="*/ 42637 w 3101350"/>
                <a:gd name="connsiteY2" fmla="*/ 774611 h 871926"/>
                <a:gd name="connsiteX3" fmla="*/ 1764 w 3101350"/>
                <a:gd name="connsiteY3" fmla="*/ 386037 h 871926"/>
                <a:gd name="connsiteX4" fmla="*/ 297755 w 3101350"/>
                <a:gd name="connsiteY4" fmla="*/ 46017 h 871926"/>
                <a:gd name="connsiteX5" fmla="*/ 1495162 w 3101350"/>
                <a:gd name="connsiteY5" fmla="*/ 0 h 871926"/>
                <a:gd name="connsiteX6" fmla="*/ 2822494 w 3101350"/>
                <a:gd name="connsiteY6" fmla="*/ 46017 h 871926"/>
                <a:gd name="connsiteX7" fmla="*/ 3096539 w 3101350"/>
                <a:gd name="connsiteY7" fmla="*/ 386140 h 871926"/>
                <a:gd name="connsiteX8" fmla="*/ 3024770 w 3101350"/>
                <a:gd name="connsiteY8" fmla="*/ 782875 h 871926"/>
                <a:gd name="connsiteX9" fmla="*/ 2920803 w 3101350"/>
                <a:gd name="connsiteY9" fmla="*/ 871926 h 87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01350" h="871926">
                  <a:moveTo>
                    <a:pt x="2920803" y="871926"/>
                  </a:moveTo>
                  <a:lnTo>
                    <a:pt x="147771" y="871926"/>
                  </a:lnTo>
                  <a:cubicBezTo>
                    <a:pt x="93764" y="871926"/>
                    <a:pt x="48330" y="829955"/>
                    <a:pt x="42637" y="774611"/>
                  </a:cubicBezTo>
                  <a:lnTo>
                    <a:pt x="1764" y="386037"/>
                  </a:lnTo>
                  <a:cubicBezTo>
                    <a:pt x="-17301" y="204300"/>
                    <a:pt x="120613" y="46017"/>
                    <a:pt x="297755" y="46017"/>
                  </a:cubicBezTo>
                  <a:cubicBezTo>
                    <a:pt x="297755" y="46017"/>
                    <a:pt x="542071" y="0"/>
                    <a:pt x="1495162" y="0"/>
                  </a:cubicBezTo>
                  <a:cubicBezTo>
                    <a:pt x="2244398" y="0"/>
                    <a:pt x="2822494" y="46017"/>
                    <a:pt x="2822494" y="46017"/>
                  </a:cubicBezTo>
                  <a:cubicBezTo>
                    <a:pt x="2996927" y="46017"/>
                    <a:pt x="3128532" y="209341"/>
                    <a:pt x="3096539" y="386140"/>
                  </a:cubicBezTo>
                  <a:lnTo>
                    <a:pt x="3024770" y="782875"/>
                  </a:lnTo>
                  <a:cubicBezTo>
                    <a:pt x="3015409" y="834482"/>
                    <a:pt x="2971724" y="871926"/>
                    <a:pt x="2920803" y="871926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54">
              <a:extLst>
                <a:ext uri="{FF2B5EF4-FFF2-40B4-BE49-F238E27FC236}">
                  <a16:creationId xmlns:a16="http://schemas.microsoft.com/office/drawing/2014/main" id="{EDBAC97F-5567-3CEE-E7BC-EB24D19038A2}"/>
                </a:ext>
              </a:extLst>
            </p:cNvPr>
            <p:cNvSpPr/>
            <p:nvPr/>
          </p:nvSpPr>
          <p:spPr>
            <a:xfrm>
              <a:off x="4127040" y="4242636"/>
              <a:ext cx="530432" cy="184409"/>
            </a:xfrm>
            <a:custGeom>
              <a:avLst/>
              <a:gdLst>
                <a:gd name="connsiteX0" fmla="*/ 6104 w 776606"/>
                <a:gd name="connsiteY0" fmla="*/ 156307 h 269994"/>
                <a:gd name="connsiteX1" fmla="*/ 294449 w 776606"/>
                <a:gd name="connsiteY1" fmla="*/ 33926 h 269994"/>
                <a:gd name="connsiteX2" fmla="*/ 762816 w 776606"/>
                <a:gd name="connsiteY2" fmla="*/ 63141 h 269994"/>
                <a:gd name="connsiteX3" fmla="*/ 663752 w 776606"/>
                <a:gd name="connsiteY3" fmla="*/ 263120 h 269994"/>
                <a:gd name="connsiteX4" fmla="*/ 6104 w 776606"/>
                <a:gd name="connsiteY4" fmla="*/ 156307 h 26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6606" h="269994">
                  <a:moveTo>
                    <a:pt x="6104" y="156307"/>
                  </a:moveTo>
                  <a:cubicBezTo>
                    <a:pt x="6104" y="156307"/>
                    <a:pt x="76947" y="78709"/>
                    <a:pt x="294449" y="33926"/>
                  </a:cubicBezTo>
                  <a:cubicBezTo>
                    <a:pt x="511950" y="-10857"/>
                    <a:pt x="730412" y="-20767"/>
                    <a:pt x="762816" y="63141"/>
                  </a:cubicBezTo>
                  <a:cubicBezTo>
                    <a:pt x="795220" y="147049"/>
                    <a:pt x="773754" y="249199"/>
                    <a:pt x="663752" y="263120"/>
                  </a:cubicBezTo>
                  <a:cubicBezTo>
                    <a:pt x="553750" y="277042"/>
                    <a:pt x="-67928" y="281706"/>
                    <a:pt x="6104" y="156307"/>
                  </a:cubicBez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55">
              <a:extLst>
                <a:ext uri="{FF2B5EF4-FFF2-40B4-BE49-F238E27FC236}">
                  <a16:creationId xmlns:a16="http://schemas.microsoft.com/office/drawing/2014/main" id="{8E7230F1-CBBB-228E-B343-292336121D09}"/>
                </a:ext>
              </a:extLst>
            </p:cNvPr>
            <p:cNvSpPr/>
            <p:nvPr/>
          </p:nvSpPr>
          <p:spPr>
            <a:xfrm>
              <a:off x="2801650" y="4581939"/>
              <a:ext cx="383286" cy="316940"/>
            </a:xfrm>
            <a:custGeom>
              <a:avLst/>
              <a:gdLst>
                <a:gd name="connsiteX0" fmla="*/ 64293 w 561169"/>
                <a:gd name="connsiteY0" fmla="*/ 17659 h 464031"/>
                <a:gd name="connsiteX1" fmla="*/ 51606 w 561169"/>
                <a:gd name="connsiteY1" fmla="*/ 439735 h 464031"/>
                <a:gd name="connsiteX2" fmla="*/ 546582 w 561169"/>
                <a:gd name="connsiteY2" fmla="*/ 412509 h 464031"/>
                <a:gd name="connsiteX3" fmla="*/ 496038 w 561169"/>
                <a:gd name="connsiteY3" fmla="*/ 0 h 46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169" h="464031">
                  <a:moveTo>
                    <a:pt x="64293" y="17659"/>
                  </a:moveTo>
                  <a:cubicBezTo>
                    <a:pt x="64293" y="17659"/>
                    <a:pt x="-71496" y="406405"/>
                    <a:pt x="51606" y="439735"/>
                  </a:cubicBezTo>
                  <a:cubicBezTo>
                    <a:pt x="174706" y="473065"/>
                    <a:pt x="494906" y="479134"/>
                    <a:pt x="546582" y="412509"/>
                  </a:cubicBezTo>
                  <a:cubicBezTo>
                    <a:pt x="598257" y="345883"/>
                    <a:pt x="496038" y="0"/>
                    <a:pt x="496038" y="0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56">
              <a:extLst>
                <a:ext uri="{FF2B5EF4-FFF2-40B4-BE49-F238E27FC236}">
                  <a16:creationId xmlns:a16="http://schemas.microsoft.com/office/drawing/2014/main" id="{3600A883-012F-FB73-5AB6-5F22F39C14A3}"/>
                </a:ext>
              </a:extLst>
            </p:cNvPr>
            <p:cNvSpPr/>
            <p:nvPr/>
          </p:nvSpPr>
          <p:spPr>
            <a:xfrm>
              <a:off x="4263929" y="4594702"/>
              <a:ext cx="355847" cy="297828"/>
            </a:xfrm>
            <a:custGeom>
              <a:avLst/>
              <a:gdLst>
                <a:gd name="connsiteX0" fmla="*/ 91971 w 520995"/>
                <a:gd name="connsiteY0" fmla="*/ 0 h 436050"/>
                <a:gd name="connsiteX1" fmla="*/ 48080 w 520995"/>
                <a:gd name="connsiteY1" fmla="*/ 411994 h 436050"/>
                <a:gd name="connsiteX2" fmla="*/ 496421 w 520995"/>
                <a:gd name="connsiteY2" fmla="*/ 379625 h 436050"/>
                <a:gd name="connsiteX3" fmla="*/ 497896 w 520995"/>
                <a:gd name="connsiteY3" fmla="*/ 0 h 43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95" h="436050">
                  <a:moveTo>
                    <a:pt x="91971" y="0"/>
                  </a:moveTo>
                  <a:cubicBezTo>
                    <a:pt x="91971" y="0"/>
                    <a:pt x="-81537" y="376916"/>
                    <a:pt x="48080" y="411994"/>
                  </a:cubicBezTo>
                  <a:cubicBezTo>
                    <a:pt x="177696" y="447073"/>
                    <a:pt x="442003" y="449713"/>
                    <a:pt x="496421" y="379625"/>
                  </a:cubicBezTo>
                  <a:cubicBezTo>
                    <a:pt x="550840" y="309536"/>
                    <a:pt x="497896" y="0"/>
                    <a:pt x="497896" y="0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57">
              <a:extLst>
                <a:ext uri="{FF2B5EF4-FFF2-40B4-BE49-F238E27FC236}">
                  <a16:creationId xmlns:a16="http://schemas.microsoft.com/office/drawing/2014/main" id="{60D2FABB-55AE-B87C-695F-E44F9F3EB5C1}"/>
                </a:ext>
              </a:extLst>
            </p:cNvPr>
            <p:cNvSpPr/>
            <p:nvPr/>
          </p:nvSpPr>
          <p:spPr>
            <a:xfrm>
              <a:off x="2757137" y="4232719"/>
              <a:ext cx="587449" cy="204225"/>
            </a:xfrm>
            <a:custGeom>
              <a:avLst/>
              <a:gdLst>
                <a:gd name="connsiteX0" fmla="*/ 853325 w 860085"/>
                <a:gd name="connsiteY0" fmla="*/ 173123 h 299006"/>
                <a:gd name="connsiteX1" fmla="*/ 533983 w 860085"/>
                <a:gd name="connsiteY1" fmla="*/ 37574 h 299006"/>
                <a:gd name="connsiteX2" fmla="*/ 15278 w 860085"/>
                <a:gd name="connsiteY2" fmla="*/ 69944 h 299006"/>
                <a:gd name="connsiteX3" fmla="*/ 125006 w 860085"/>
                <a:gd name="connsiteY3" fmla="*/ 291389 h 299006"/>
                <a:gd name="connsiteX4" fmla="*/ 853325 w 860085"/>
                <a:gd name="connsiteY4" fmla="*/ 173123 h 299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0085" h="299006">
                  <a:moveTo>
                    <a:pt x="853325" y="173123"/>
                  </a:moveTo>
                  <a:cubicBezTo>
                    <a:pt x="853325" y="173123"/>
                    <a:pt x="774870" y="87192"/>
                    <a:pt x="533983" y="37574"/>
                  </a:cubicBezTo>
                  <a:cubicBezTo>
                    <a:pt x="293095" y="-12043"/>
                    <a:pt x="51180" y="-22982"/>
                    <a:pt x="15278" y="69944"/>
                  </a:cubicBezTo>
                  <a:cubicBezTo>
                    <a:pt x="-20624" y="162870"/>
                    <a:pt x="3174" y="275959"/>
                    <a:pt x="125006" y="291389"/>
                  </a:cubicBezTo>
                  <a:cubicBezTo>
                    <a:pt x="246838" y="306820"/>
                    <a:pt x="935313" y="311963"/>
                    <a:pt x="853325" y="173123"/>
                  </a:cubicBez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58">
              <a:extLst>
                <a:ext uri="{FF2B5EF4-FFF2-40B4-BE49-F238E27FC236}">
                  <a16:creationId xmlns:a16="http://schemas.microsoft.com/office/drawing/2014/main" id="{6F610EC7-D375-0C1F-D82A-42E7505B57B2}"/>
                </a:ext>
              </a:extLst>
            </p:cNvPr>
            <p:cNvSpPr/>
            <p:nvPr/>
          </p:nvSpPr>
          <p:spPr>
            <a:xfrm>
              <a:off x="3400963" y="4296793"/>
              <a:ext cx="674552" cy="197785"/>
            </a:xfrm>
            <a:custGeom>
              <a:avLst/>
              <a:gdLst>
                <a:gd name="connsiteX0" fmla="*/ 7602 w 987611"/>
                <a:gd name="connsiteY0" fmla="*/ 177313 h 289578"/>
                <a:gd name="connsiteX1" fmla="*/ 68227 w 987611"/>
                <a:gd name="connsiteY1" fmla="*/ 38130 h 289578"/>
                <a:gd name="connsiteX2" fmla="*/ 118530 w 987611"/>
                <a:gd name="connsiteY2" fmla="*/ 0 h 289578"/>
                <a:gd name="connsiteX3" fmla="*/ 862623 w 987611"/>
                <a:gd name="connsiteY3" fmla="*/ 0 h 289578"/>
                <a:gd name="connsiteX4" fmla="*/ 911590 w 987611"/>
                <a:gd name="connsiteY4" fmla="*/ 35250 h 289578"/>
                <a:gd name="connsiteX5" fmla="*/ 978730 w 987611"/>
                <a:gd name="connsiteY5" fmla="*/ 174399 h 289578"/>
                <a:gd name="connsiteX6" fmla="*/ 929764 w 987611"/>
                <a:gd name="connsiteY6" fmla="*/ 289579 h 289578"/>
                <a:gd name="connsiteX7" fmla="*/ 57769 w 987611"/>
                <a:gd name="connsiteY7" fmla="*/ 289579 h 289578"/>
                <a:gd name="connsiteX8" fmla="*/ 7602 w 987611"/>
                <a:gd name="connsiteY8" fmla="*/ 177313 h 28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7611" h="289578">
                  <a:moveTo>
                    <a:pt x="7602" y="177313"/>
                  </a:moveTo>
                  <a:lnTo>
                    <a:pt x="68227" y="38130"/>
                  </a:lnTo>
                  <a:cubicBezTo>
                    <a:pt x="78514" y="14573"/>
                    <a:pt x="97717" y="0"/>
                    <a:pt x="118530" y="0"/>
                  </a:cubicBezTo>
                  <a:lnTo>
                    <a:pt x="862623" y="0"/>
                  </a:lnTo>
                  <a:cubicBezTo>
                    <a:pt x="882512" y="0"/>
                    <a:pt x="901028" y="13305"/>
                    <a:pt x="911590" y="35250"/>
                  </a:cubicBezTo>
                  <a:lnTo>
                    <a:pt x="978730" y="174399"/>
                  </a:lnTo>
                  <a:cubicBezTo>
                    <a:pt x="1002733" y="224497"/>
                    <a:pt x="975301" y="289579"/>
                    <a:pt x="929764" y="289579"/>
                  </a:cubicBezTo>
                  <a:lnTo>
                    <a:pt x="57769" y="289579"/>
                  </a:lnTo>
                  <a:cubicBezTo>
                    <a:pt x="13603" y="289579"/>
                    <a:pt x="-14240" y="227583"/>
                    <a:pt x="7602" y="177313"/>
                  </a:cubicBezTo>
                  <a:close/>
                </a:path>
              </a:pathLst>
            </a:custGeom>
            <a:solidFill>
              <a:srgbClr val="76467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59">
              <a:extLst>
                <a:ext uri="{FF2B5EF4-FFF2-40B4-BE49-F238E27FC236}">
                  <a16:creationId xmlns:a16="http://schemas.microsoft.com/office/drawing/2014/main" id="{1CB2A838-ECF3-D99B-F1B1-A4188C95CFDE}"/>
                </a:ext>
              </a:extLst>
            </p:cNvPr>
            <p:cNvSpPr/>
            <p:nvPr/>
          </p:nvSpPr>
          <p:spPr>
            <a:xfrm>
              <a:off x="3091455" y="4011133"/>
              <a:ext cx="1217236" cy="214930"/>
            </a:xfrm>
            <a:custGeom>
              <a:avLst/>
              <a:gdLst>
                <a:gd name="connsiteX0" fmla="*/ 922058 w 1782154"/>
                <a:gd name="connsiteY0" fmla="*/ 314679 h 314679"/>
                <a:gd name="connsiteX1" fmla="*/ 422281 w 1782154"/>
                <a:gd name="connsiteY1" fmla="*/ 298769 h 314679"/>
                <a:gd name="connsiteX2" fmla="*/ 187326 w 1782154"/>
                <a:gd name="connsiteY2" fmla="*/ 249357 h 314679"/>
                <a:gd name="connsiteX3" fmla="*/ 0 w 1782154"/>
                <a:gd name="connsiteY3" fmla="*/ 1715 h 314679"/>
                <a:gd name="connsiteX4" fmla="*/ 1989 w 1782154"/>
                <a:gd name="connsiteY4" fmla="*/ 0 h 314679"/>
                <a:gd name="connsiteX5" fmla="*/ 189487 w 1782154"/>
                <a:gd name="connsiteY5" fmla="*/ 247814 h 314679"/>
                <a:gd name="connsiteX6" fmla="*/ 422659 w 1782154"/>
                <a:gd name="connsiteY6" fmla="*/ 296129 h 314679"/>
                <a:gd name="connsiteX7" fmla="*/ 1134210 w 1782154"/>
                <a:gd name="connsiteY7" fmla="*/ 309845 h 314679"/>
                <a:gd name="connsiteX8" fmla="*/ 1573500 w 1782154"/>
                <a:gd name="connsiteY8" fmla="*/ 279566 h 314679"/>
                <a:gd name="connsiteX9" fmla="*/ 1666425 w 1782154"/>
                <a:gd name="connsiteY9" fmla="*/ 158694 h 314679"/>
                <a:gd name="connsiteX10" fmla="*/ 1780097 w 1782154"/>
                <a:gd name="connsiteY10" fmla="*/ 5932 h 314679"/>
                <a:gd name="connsiteX11" fmla="*/ 1782154 w 1782154"/>
                <a:gd name="connsiteY11" fmla="*/ 7647 h 314679"/>
                <a:gd name="connsiteX12" fmla="*/ 1668586 w 1782154"/>
                <a:gd name="connsiteY12" fmla="*/ 160169 h 314679"/>
                <a:gd name="connsiteX13" fmla="*/ 1575420 w 1782154"/>
                <a:gd name="connsiteY13" fmla="*/ 281384 h 314679"/>
                <a:gd name="connsiteX14" fmla="*/ 922058 w 1782154"/>
                <a:gd name="connsiteY14" fmla="*/ 314679 h 314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82154" h="314679">
                  <a:moveTo>
                    <a:pt x="922058" y="314679"/>
                  </a:moveTo>
                  <a:cubicBezTo>
                    <a:pt x="744916" y="314679"/>
                    <a:pt x="563419" y="310085"/>
                    <a:pt x="422281" y="298769"/>
                  </a:cubicBezTo>
                  <a:cubicBezTo>
                    <a:pt x="281144" y="287453"/>
                    <a:pt x="202414" y="270857"/>
                    <a:pt x="187326" y="249357"/>
                  </a:cubicBezTo>
                  <a:cubicBezTo>
                    <a:pt x="73518" y="87405"/>
                    <a:pt x="720" y="2469"/>
                    <a:pt x="0" y="1715"/>
                  </a:cubicBezTo>
                  <a:lnTo>
                    <a:pt x="1989" y="0"/>
                  </a:lnTo>
                  <a:cubicBezTo>
                    <a:pt x="2709" y="823"/>
                    <a:pt x="75610" y="85725"/>
                    <a:pt x="189487" y="247814"/>
                  </a:cubicBezTo>
                  <a:cubicBezTo>
                    <a:pt x="203888" y="268388"/>
                    <a:pt x="284470" y="285019"/>
                    <a:pt x="422659" y="296129"/>
                  </a:cubicBezTo>
                  <a:cubicBezTo>
                    <a:pt x="596372" y="310050"/>
                    <a:pt x="862359" y="315228"/>
                    <a:pt x="1134210" y="309845"/>
                  </a:cubicBezTo>
                  <a:cubicBezTo>
                    <a:pt x="1380207" y="304975"/>
                    <a:pt x="1560847" y="292700"/>
                    <a:pt x="1573500" y="279566"/>
                  </a:cubicBezTo>
                  <a:cubicBezTo>
                    <a:pt x="1608921" y="243253"/>
                    <a:pt x="1635564" y="204128"/>
                    <a:pt x="1666425" y="158694"/>
                  </a:cubicBezTo>
                  <a:cubicBezTo>
                    <a:pt x="1696361" y="114632"/>
                    <a:pt x="1730342" y="64671"/>
                    <a:pt x="1780097" y="5932"/>
                  </a:cubicBezTo>
                  <a:lnTo>
                    <a:pt x="1782154" y="7647"/>
                  </a:lnTo>
                  <a:cubicBezTo>
                    <a:pt x="1732434" y="66248"/>
                    <a:pt x="1698521" y="116175"/>
                    <a:pt x="1668586" y="160169"/>
                  </a:cubicBezTo>
                  <a:cubicBezTo>
                    <a:pt x="1637725" y="205706"/>
                    <a:pt x="1610979" y="244934"/>
                    <a:pt x="1575420" y="281384"/>
                  </a:cubicBezTo>
                  <a:cubicBezTo>
                    <a:pt x="1557898" y="299180"/>
                    <a:pt x="1247367" y="314679"/>
                    <a:pt x="922058" y="314679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60">
              <a:extLst>
                <a:ext uri="{FF2B5EF4-FFF2-40B4-BE49-F238E27FC236}">
                  <a16:creationId xmlns:a16="http://schemas.microsoft.com/office/drawing/2014/main" id="{A1A69D03-CD5A-8F0D-C20A-4AA888312682}"/>
                </a:ext>
              </a:extLst>
            </p:cNvPr>
            <p:cNvSpPr/>
            <p:nvPr/>
          </p:nvSpPr>
          <p:spPr>
            <a:xfrm>
              <a:off x="2631261" y="4541889"/>
              <a:ext cx="2137699" cy="210129"/>
            </a:xfrm>
            <a:custGeom>
              <a:avLst/>
              <a:gdLst>
                <a:gd name="connsiteX0" fmla="*/ 3080378 w 3129805"/>
                <a:gd name="connsiteY0" fmla="*/ 307650 h 307649"/>
                <a:gd name="connsiteX1" fmla="*/ 52331 w 3129805"/>
                <a:gd name="connsiteY1" fmla="*/ 307650 h 307649"/>
                <a:gd name="connsiteX2" fmla="*/ 16258 w 3129805"/>
                <a:gd name="connsiteY2" fmla="*/ 259129 h 307649"/>
                <a:gd name="connsiteX3" fmla="*/ 279 w 3129805"/>
                <a:gd name="connsiteY3" fmla="*/ 62030 h 307649"/>
                <a:gd name="connsiteX4" fmla="*/ 36352 w 3129805"/>
                <a:gd name="connsiteY4" fmla="*/ 0 h 307649"/>
                <a:gd name="connsiteX5" fmla="*/ 3093443 w 3129805"/>
                <a:gd name="connsiteY5" fmla="*/ 0 h 307649"/>
                <a:gd name="connsiteX6" fmla="*/ 3129619 w 3129805"/>
                <a:gd name="connsiteY6" fmla="*/ 60762 h 307649"/>
                <a:gd name="connsiteX7" fmla="*/ 3116726 w 3129805"/>
                <a:gd name="connsiteY7" fmla="*/ 257861 h 307649"/>
                <a:gd name="connsiteX8" fmla="*/ 3080378 w 3129805"/>
                <a:gd name="connsiteY8" fmla="*/ 307650 h 30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29805" h="307649">
                  <a:moveTo>
                    <a:pt x="3080378" y="307650"/>
                  </a:moveTo>
                  <a:lnTo>
                    <a:pt x="52331" y="307650"/>
                  </a:lnTo>
                  <a:cubicBezTo>
                    <a:pt x="33986" y="307650"/>
                    <a:pt x="18521" y="286836"/>
                    <a:pt x="16258" y="259129"/>
                  </a:cubicBezTo>
                  <a:lnTo>
                    <a:pt x="279" y="62030"/>
                  </a:lnTo>
                  <a:cubicBezTo>
                    <a:pt x="-2395" y="29078"/>
                    <a:pt x="14509" y="0"/>
                    <a:pt x="36352" y="0"/>
                  </a:cubicBezTo>
                  <a:lnTo>
                    <a:pt x="3093443" y="0"/>
                  </a:lnTo>
                  <a:cubicBezTo>
                    <a:pt x="3114943" y="0"/>
                    <a:pt x="3131779" y="28221"/>
                    <a:pt x="3129619" y="60762"/>
                  </a:cubicBezTo>
                  <a:lnTo>
                    <a:pt x="3116726" y="257861"/>
                  </a:lnTo>
                  <a:cubicBezTo>
                    <a:pt x="3114703" y="286184"/>
                    <a:pt x="3099066" y="307650"/>
                    <a:pt x="3080378" y="30765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61">
              <a:extLst>
                <a:ext uri="{FF2B5EF4-FFF2-40B4-BE49-F238E27FC236}">
                  <a16:creationId xmlns:a16="http://schemas.microsoft.com/office/drawing/2014/main" id="{235CD1A1-D78B-18DA-84AD-BA1A1E7B66E1}"/>
                </a:ext>
              </a:extLst>
            </p:cNvPr>
            <p:cNvSpPr/>
            <p:nvPr/>
          </p:nvSpPr>
          <p:spPr>
            <a:xfrm>
              <a:off x="2630141" y="4540788"/>
              <a:ext cx="2139946" cy="212401"/>
            </a:xfrm>
            <a:custGeom>
              <a:avLst/>
              <a:gdLst>
                <a:gd name="connsiteX0" fmla="*/ 3082018 w 3133095"/>
                <a:gd name="connsiteY0" fmla="*/ 310976 h 310976"/>
                <a:gd name="connsiteX1" fmla="*/ 53971 w 3133095"/>
                <a:gd name="connsiteY1" fmla="*/ 310976 h 310976"/>
                <a:gd name="connsiteX2" fmla="*/ 16252 w 3133095"/>
                <a:gd name="connsiteY2" fmla="*/ 260982 h 310976"/>
                <a:gd name="connsiteX3" fmla="*/ 272 w 3133095"/>
                <a:gd name="connsiteY3" fmla="*/ 63848 h 310976"/>
                <a:gd name="connsiteX4" fmla="*/ 15737 w 3133095"/>
                <a:gd name="connsiteY4" fmla="*/ 10767 h 310976"/>
                <a:gd name="connsiteX5" fmla="*/ 37991 w 3133095"/>
                <a:gd name="connsiteY5" fmla="*/ 0 h 310976"/>
                <a:gd name="connsiteX6" fmla="*/ 3095117 w 3133095"/>
                <a:gd name="connsiteY6" fmla="*/ 0 h 310976"/>
                <a:gd name="connsiteX7" fmla="*/ 3117131 w 3133095"/>
                <a:gd name="connsiteY7" fmla="*/ 10527 h 310976"/>
                <a:gd name="connsiteX8" fmla="*/ 3132904 w 3133095"/>
                <a:gd name="connsiteY8" fmla="*/ 62511 h 310976"/>
                <a:gd name="connsiteX9" fmla="*/ 3120011 w 3133095"/>
                <a:gd name="connsiteY9" fmla="*/ 259610 h 310976"/>
                <a:gd name="connsiteX10" fmla="*/ 3082018 w 3133095"/>
                <a:gd name="connsiteY10" fmla="*/ 310976 h 310976"/>
                <a:gd name="connsiteX11" fmla="*/ 37820 w 3133095"/>
                <a:gd name="connsiteY11" fmla="*/ 3292 h 310976"/>
                <a:gd name="connsiteX12" fmla="*/ 17966 w 3133095"/>
                <a:gd name="connsiteY12" fmla="*/ 12996 h 310976"/>
                <a:gd name="connsiteX13" fmla="*/ 3393 w 3133095"/>
                <a:gd name="connsiteY13" fmla="*/ 63574 h 310976"/>
                <a:gd name="connsiteX14" fmla="*/ 19372 w 3133095"/>
                <a:gd name="connsiteY14" fmla="*/ 260707 h 310976"/>
                <a:gd name="connsiteX15" fmla="*/ 53662 w 3133095"/>
                <a:gd name="connsiteY15" fmla="*/ 307719 h 310976"/>
                <a:gd name="connsiteX16" fmla="*/ 3081881 w 3133095"/>
                <a:gd name="connsiteY16" fmla="*/ 307719 h 310976"/>
                <a:gd name="connsiteX17" fmla="*/ 3116445 w 3133095"/>
                <a:gd name="connsiteY17" fmla="*/ 259438 h 310976"/>
                <a:gd name="connsiteX18" fmla="*/ 3129338 w 3133095"/>
                <a:gd name="connsiteY18" fmla="*/ 62339 h 310976"/>
                <a:gd name="connsiteX19" fmla="*/ 3114456 w 3133095"/>
                <a:gd name="connsiteY19" fmla="*/ 12756 h 310976"/>
                <a:gd name="connsiteX20" fmla="*/ 3094808 w 3133095"/>
                <a:gd name="connsiteY20" fmla="*/ 3292 h 31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33095" h="310976">
                  <a:moveTo>
                    <a:pt x="3082018" y="310976"/>
                  </a:moveTo>
                  <a:lnTo>
                    <a:pt x="53971" y="310976"/>
                  </a:lnTo>
                  <a:cubicBezTo>
                    <a:pt x="34768" y="310976"/>
                    <a:pt x="18583" y="289476"/>
                    <a:pt x="16252" y="260982"/>
                  </a:cubicBezTo>
                  <a:lnTo>
                    <a:pt x="272" y="63848"/>
                  </a:lnTo>
                  <a:cubicBezTo>
                    <a:pt x="-1374" y="43274"/>
                    <a:pt x="4524" y="22906"/>
                    <a:pt x="15737" y="10767"/>
                  </a:cubicBezTo>
                  <a:cubicBezTo>
                    <a:pt x="21282" y="4172"/>
                    <a:pt x="29378" y="255"/>
                    <a:pt x="37991" y="0"/>
                  </a:cubicBezTo>
                  <a:lnTo>
                    <a:pt x="3095117" y="0"/>
                  </a:lnTo>
                  <a:cubicBezTo>
                    <a:pt x="3103612" y="245"/>
                    <a:pt x="3111607" y="4069"/>
                    <a:pt x="3117131" y="10527"/>
                  </a:cubicBezTo>
                  <a:cubicBezTo>
                    <a:pt x="3128206" y="22323"/>
                    <a:pt x="3134276" y="42246"/>
                    <a:pt x="3132904" y="62511"/>
                  </a:cubicBezTo>
                  <a:lnTo>
                    <a:pt x="3120011" y="259610"/>
                  </a:lnTo>
                  <a:cubicBezTo>
                    <a:pt x="3117919" y="288894"/>
                    <a:pt x="3101666" y="310976"/>
                    <a:pt x="3082018" y="310976"/>
                  </a:cubicBezTo>
                  <a:close/>
                  <a:moveTo>
                    <a:pt x="37820" y="3292"/>
                  </a:moveTo>
                  <a:cubicBezTo>
                    <a:pt x="30119" y="3540"/>
                    <a:pt x="22893" y="7072"/>
                    <a:pt x="17966" y="12996"/>
                  </a:cubicBezTo>
                  <a:cubicBezTo>
                    <a:pt x="7371" y="24449"/>
                    <a:pt x="1781" y="43857"/>
                    <a:pt x="3393" y="63574"/>
                  </a:cubicBezTo>
                  <a:lnTo>
                    <a:pt x="19372" y="260707"/>
                  </a:lnTo>
                  <a:cubicBezTo>
                    <a:pt x="21532" y="287488"/>
                    <a:pt x="36345" y="307719"/>
                    <a:pt x="53662" y="307719"/>
                  </a:cubicBezTo>
                  <a:lnTo>
                    <a:pt x="3081881" y="307719"/>
                  </a:lnTo>
                  <a:cubicBezTo>
                    <a:pt x="3099780" y="307719"/>
                    <a:pt x="3114627" y="286939"/>
                    <a:pt x="3116445" y="259438"/>
                  </a:cubicBezTo>
                  <a:lnTo>
                    <a:pt x="3129338" y="62339"/>
                  </a:lnTo>
                  <a:cubicBezTo>
                    <a:pt x="3130607" y="42897"/>
                    <a:pt x="3124880" y="23900"/>
                    <a:pt x="3114456" y="12756"/>
                  </a:cubicBezTo>
                  <a:cubicBezTo>
                    <a:pt x="3109527" y="6981"/>
                    <a:pt x="3102396" y="3546"/>
                    <a:pt x="3094808" y="3292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62">
              <a:extLst>
                <a:ext uri="{FF2B5EF4-FFF2-40B4-BE49-F238E27FC236}">
                  <a16:creationId xmlns:a16="http://schemas.microsoft.com/office/drawing/2014/main" id="{72DE740B-B95C-C198-F123-2FD39F92F14B}"/>
                </a:ext>
              </a:extLst>
            </p:cNvPr>
            <p:cNvSpPr/>
            <p:nvPr/>
          </p:nvSpPr>
          <p:spPr>
            <a:xfrm>
              <a:off x="4518742" y="3921457"/>
              <a:ext cx="188274" cy="99441"/>
            </a:xfrm>
            <a:custGeom>
              <a:avLst/>
              <a:gdLst>
                <a:gd name="connsiteX0" fmla="*/ 216 w 275652"/>
                <a:gd name="connsiteY0" fmla="*/ 101600 h 145592"/>
                <a:gd name="connsiteX1" fmla="*/ 148418 w 275652"/>
                <a:gd name="connsiteY1" fmla="*/ 67 h 145592"/>
                <a:gd name="connsiteX2" fmla="*/ 261575 w 275652"/>
                <a:gd name="connsiteY2" fmla="*/ 101600 h 145592"/>
                <a:gd name="connsiteX3" fmla="*/ 216 w 275652"/>
                <a:gd name="connsiteY3" fmla="*/ 101600 h 1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652" h="145592">
                  <a:moveTo>
                    <a:pt x="216" y="101600"/>
                  </a:moveTo>
                  <a:cubicBezTo>
                    <a:pt x="216" y="101600"/>
                    <a:pt x="16847" y="-3019"/>
                    <a:pt x="148418" y="67"/>
                  </a:cubicBezTo>
                  <a:cubicBezTo>
                    <a:pt x="279989" y="3153"/>
                    <a:pt x="292436" y="48073"/>
                    <a:pt x="261575" y="101600"/>
                  </a:cubicBezTo>
                  <a:cubicBezTo>
                    <a:pt x="230714" y="155126"/>
                    <a:pt x="-8185" y="165173"/>
                    <a:pt x="216" y="10160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63">
              <a:extLst>
                <a:ext uri="{FF2B5EF4-FFF2-40B4-BE49-F238E27FC236}">
                  <a16:creationId xmlns:a16="http://schemas.microsoft.com/office/drawing/2014/main" id="{C4422F2C-90D4-6D7B-762B-D409DF42BEEE}"/>
                </a:ext>
              </a:extLst>
            </p:cNvPr>
            <p:cNvSpPr/>
            <p:nvPr/>
          </p:nvSpPr>
          <p:spPr>
            <a:xfrm>
              <a:off x="2647150" y="3921457"/>
              <a:ext cx="188278" cy="99441"/>
            </a:xfrm>
            <a:custGeom>
              <a:avLst/>
              <a:gdLst>
                <a:gd name="connsiteX0" fmla="*/ 275442 w 275658"/>
                <a:gd name="connsiteY0" fmla="*/ 101600 h 145592"/>
                <a:gd name="connsiteX1" fmla="*/ 127241 w 275658"/>
                <a:gd name="connsiteY1" fmla="*/ 67 h 145592"/>
                <a:gd name="connsiteX2" fmla="*/ 14084 w 275658"/>
                <a:gd name="connsiteY2" fmla="*/ 101600 h 145592"/>
                <a:gd name="connsiteX3" fmla="*/ 275442 w 275658"/>
                <a:gd name="connsiteY3" fmla="*/ 101600 h 1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658" h="145592">
                  <a:moveTo>
                    <a:pt x="275442" y="101600"/>
                  </a:moveTo>
                  <a:cubicBezTo>
                    <a:pt x="275442" y="101600"/>
                    <a:pt x="258846" y="-3019"/>
                    <a:pt x="127241" y="67"/>
                  </a:cubicBezTo>
                  <a:cubicBezTo>
                    <a:pt x="-4364" y="3153"/>
                    <a:pt x="-16777" y="48073"/>
                    <a:pt x="14084" y="101600"/>
                  </a:cubicBezTo>
                  <a:cubicBezTo>
                    <a:pt x="44945" y="155126"/>
                    <a:pt x="283844" y="165173"/>
                    <a:pt x="275442" y="10160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64">
              <a:extLst>
                <a:ext uri="{FF2B5EF4-FFF2-40B4-BE49-F238E27FC236}">
                  <a16:creationId xmlns:a16="http://schemas.microsoft.com/office/drawing/2014/main" id="{5002B708-90C3-2B31-85D2-4DE4EB9FC7A6}"/>
                </a:ext>
              </a:extLst>
            </p:cNvPr>
            <p:cNvSpPr/>
            <p:nvPr/>
          </p:nvSpPr>
          <p:spPr>
            <a:xfrm>
              <a:off x="4593573" y="3937628"/>
              <a:ext cx="89905" cy="24775"/>
            </a:xfrm>
            <a:custGeom>
              <a:avLst/>
              <a:gdLst>
                <a:gd name="connsiteX0" fmla="*/ 1858 w 131630"/>
                <a:gd name="connsiteY0" fmla="*/ 15377 h 36274"/>
                <a:gd name="connsiteX1" fmla="*/ 73318 w 131630"/>
                <a:gd name="connsiteY1" fmla="*/ 907 h 36274"/>
                <a:gd name="connsiteX2" fmla="*/ 131611 w 131630"/>
                <a:gd name="connsiteY2" fmla="*/ 29813 h 36274"/>
                <a:gd name="connsiteX3" fmla="*/ 1858 w 131630"/>
                <a:gd name="connsiteY3" fmla="*/ 15377 h 3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630" h="36274">
                  <a:moveTo>
                    <a:pt x="1858" y="15377"/>
                  </a:moveTo>
                  <a:cubicBezTo>
                    <a:pt x="1858" y="15377"/>
                    <a:pt x="38891" y="-4408"/>
                    <a:pt x="73318" y="907"/>
                  </a:cubicBezTo>
                  <a:cubicBezTo>
                    <a:pt x="107745" y="6222"/>
                    <a:pt x="132434" y="11948"/>
                    <a:pt x="131611" y="29813"/>
                  </a:cubicBezTo>
                  <a:cubicBezTo>
                    <a:pt x="130788" y="47678"/>
                    <a:pt x="-18202" y="23710"/>
                    <a:pt x="1858" y="15377"/>
                  </a:cubicBezTo>
                  <a:close/>
                </a:path>
              </a:pathLst>
            </a:custGeom>
            <a:solidFill>
              <a:srgbClr val="FF9E8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65">
              <a:extLst>
                <a:ext uri="{FF2B5EF4-FFF2-40B4-BE49-F238E27FC236}">
                  <a16:creationId xmlns:a16="http://schemas.microsoft.com/office/drawing/2014/main" id="{54F15214-4B67-77D6-5FD3-EBFE2B962792}"/>
                </a:ext>
              </a:extLst>
            </p:cNvPr>
            <p:cNvSpPr/>
            <p:nvPr/>
          </p:nvSpPr>
          <p:spPr>
            <a:xfrm>
              <a:off x="4449320" y="4058849"/>
              <a:ext cx="264829" cy="116037"/>
            </a:xfrm>
            <a:custGeom>
              <a:avLst/>
              <a:gdLst>
                <a:gd name="connsiteX0" fmla="*/ 377172 w 387736"/>
                <a:gd name="connsiteY0" fmla="*/ 135845 h 169890"/>
                <a:gd name="connsiteX1" fmla="*/ 226296 w 387736"/>
                <a:gd name="connsiteY1" fmla="*/ 13361 h 169890"/>
                <a:gd name="connsiteX2" fmla="*/ 359 w 387736"/>
                <a:gd name="connsiteY2" fmla="*/ 14835 h 169890"/>
                <a:gd name="connsiteX3" fmla="*/ 203596 w 387736"/>
                <a:gd name="connsiteY3" fmla="*/ 108447 h 169890"/>
                <a:gd name="connsiteX4" fmla="*/ 377172 w 387736"/>
                <a:gd name="connsiteY4" fmla="*/ 135845 h 16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736" h="169890">
                  <a:moveTo>
                    <a:pt x="377172" y="135845"/>
                  </a:moveTo>
                  <a:cubicBezTo>
                    <a:pt x="377172" y="135845"/>
                    <a:pt x="307392" y="27694"/>
                    <a:pt x="226296" y="13361"/>
                  </a:cubicBezTo>
                  <a:cubicBezTo>
                    <a:pt x="145200" y="-972"/>
                    <a:pt x="9172" y="-8208"/>
                    <a:pt x="359" y="14835"/>
                  </a:cubicBezTo>
                  <a:cubicBezTo>
                    <a:pt x="-8453" y="37878"/>
                    <a:pt x="147394" y="55503"/>
                    <a:pt x="203596" y="108447"/>
                  </a:cubicBezTo>
                  <a:cubicBezTo>
                    <a:pt x="259797" y="161391"/>
                    <a:pt x="431762" y="201270"/>
                    <a:pt x="377172" y="135845"/>
                  </a:cubicBezTo>
                  <a:close/>
                </a:path>
              </a:pathLst>
            </a:custGeom>
            <a:solidFill>
              <a:srgbClr val="FF9E8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66">
              <a:extLst>
                <a:ext uri="{FF2B5EF4-FFF2-40B4-BE49-F238E27FC236}">
                  <a16:creationId xmlns:a16="http://schemas.microsoft.com/office/drawing/2014/main" id="{78C9AF27-CB46-E3E3-3978-26152042018C}"/>
                </a:ext>
              </a:extLst>
            </p:cNvPr>
            <p:cNvSpPr/>
            <p:nvPr/>
          </p:nvSpPr>
          <p:spPr>
            <a:xfrm>
              <a:off x="4590747" y="4567371"/>
              <a:ext cx="156002" cy="79585"/>
            </a:xfrm>
            <a:custGeom>
              <a:avLst/>
              <a:gdLst>
                <a:gd name="connsiteX0" fmla="*/ 6853 w 228402"/>
                <a:gd name="connsiteY0" fmla="*/ 6308 h 116521"/>
                <a:gd name="connsiteX1" fmla="*/ 197471 w 228402"/>
                <a:gd name="connsiteY1" fmla="*/ 15326 h 116521"/>
                <a:gd name="connsiteX2" fmla="*/ 211598 w 228402"/>
                <a:gd name="connsiteY2" fmla="*/ 116516 h 116521"/>
                <a:gd name="connsiteX3" fmla="*/ 117644 w 228402"/>
                <a:gd name="connsiteY3" fmla="*/ 58223 h 116521"/>
                <a:gd name="connsiteX4" fmla="*/ 6853 w 228402"/>
                <a:gd name="connsiteY4" fmla="*/ 6308 h 116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402" h="116521">
                  <a:moveTo>
                    <a:pt x="6853" y="6308"/>
                  </a:moveTo>
                  <a:cubicBezTo>
                    <a:pt x="6853" y="6308"/>
                    <a:pt x="172782" y="-12723"/>
                    <a:pt x="197471" y="15326"/>
                  </a:cubicBezTo>
                  <a:cubicBezTo>
                    <a:pt x="222160" y="43376"/>
                    <a:pt x="245134" y="117270"/>
                    <a:pt x="211598" y="116516"/>
                  </a:cubicBezTo>
                  <a:cubicBezTo>
                    <a:pt x="178063" y="115762"/>
                    <a:pt x="160163" y="74888"/>
                    <a:pt x="117644" y="58223"/>
                  </a:cubicBezTo>
                  <a:cubicBezTo>
                    <a:pt x="75124" y="41558"/>
                    <a:pt x="-27300" y="9737"/>
                    <a:pt x="6853" y="6308"/>
                  </a:cubicBezTo>
                  <a:close/>
                </a:path>
              </a:pathLst>
            </a:custGeom>
            <a:solidFill>
              <a:srgbClr val="FF9E8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67">
              <a:extLst>
                <a:ext uri="{FF2B5EF4-FFF2-40B4-BE49-F238E27FC236}">
                  <a16:creationId xmlns:a16="http://schemas.microsoft.com/office/drawing/2014/main" id="{AB93205C-04ED-7983-4308-B6FDE7C88FCB}"/>
                </a:ext>
              </a:extLst>
            </p:cNvPr>
            <p:cNvSpPr/>
            <p:nvPr/>
          </p:nvSpPr>
          <p:spPr>
            <a:xfrm>
              <a:off x="3872412" y="3667494"/>
              <a:ext cx="409042" cy="178505"/>
            </a:xfrm>
            <a:custGeom>
              <a:avLst/>
              <a:gdLst>
                <a:gd name="connsiteX0" fmla="*/ 597162 w 598878"/>
                <a:gd name="connsiteY0" fmla="*/ 184156 h 261348"/>
                <a:gd name="connsiteX1" fmla="*/ 453384 w 598878"/>
                <a:gd name="connsiteY1" fmla="*/ 20695 h 261348"/>
                <a:gd name="connsiteX2" fmla="*/ 207 w 598878"/>
                <a:gd name="connsiteY2" fmla="*/ 20695 h 261348"/>
                <a:gd name="connsiteX3" fmla="*/ 469020 w 598878"/>
                <a:gd name="connsiteY3" fmla="*/ 224824 h 261348"/>
                <a:gd name="connsiteX4" fmla="*/ 597162 w 598878"/>
                <a:gd name="connsiteY4" fmla="*/ 184156 h 26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8878" h="261348">
                  <a:moveTo>
                    <a:pt x="597162" y="184156"/>
                  </a:moveTo>
                  <a:cubicBezTo>
                    <a:pt x="597162" y="184156"/>
                    <a:pt x="603403" y="36366"/>
                    <a:pt x="453384" y="20695"/>
                  </a:cubicBezTo>
                  <a:cubicBezTo>
                    <a:pt x="303365" y="5025"/>
                    <a:pt x="-9188" y="-16749"/>
                    <a:pt x="207" y="20695"/>
                  </a:cubicBezTo>
                  <a:cubicBezTo>
                    <a:pt x="9603" y="58140"/>
                    <a:pt x="412750" y="157135"/>
                    <a:pt x="469020" y="224824"/>
                  </a:cubicBezTo>
                  <a:cubicBezTo>
                    <a:pt x="525290" y="292512"/>
                    <a:pt x="612181" y="258668"/>
                    <a:pt x="597162" y="184156"/>
                  </a:cubicBezTo>
                  <a:close/>
                </a:path>
              </a:pathLst>
            </a:custGeom>
            <a:solidFill>
              <a:srgbClr val="76467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68">
              <a:extLst>
                <a:ext uri="{FF2B5EF4-FFF2-40B4-BE49-F238E27FC236}">
                  <a16:creationId xmlns:a16="http://schemas.microsoft.com/office/drawing/2014/main" id="{66D28783-11C9-F9FF-51D9-43C4A69C73DD}"/>
                </a:ext>
              </a:extLst>
            </p:cNvPr>
            <p:cNvSpPr/>
            <p:nvPr/>
          </p:nvSpPr>
          <p:spPr>
            <a:xfrm>
              <a:off x="3542258" y="2564400"/>
              <a:ext cx="533356" cy="871497"/>
            </a:xfrm>
            <a:custGeom>
              <a:avLst/>
              <a:gdLst>
                <a:gd name="connsiteX0" fmla="*/ 448299 w 780886"/>
                <a:gd name="connsiteY0" fmla="*/ 4286 h 1275959"/>
                <a:gd name="connsiteX1" fmla="*/ 1329 w 780886"/>
                <a:gd name="connsiteY1" fmla="*/ 835133 h 1275959"/>
                <a:gd name="connsiteX2" fmla="*/ 9901 w 780886"/>
                <a:gd name="connsiteY2" fmla="*/ 851009 h 1275959"/>
                <a:gd name="connsiteX3" fmla="*/ 327667 w 780886"/>
                <a:gd name="connsiteY3" fmla="*/ 788224 h 1275959"/>
                <a:gd name="connsiteX4" fmla="*/ 336343 w 780886"/>
                <a:gd name="connsiteY4" fmla="*/ 803929 h 1275959"/>
                <a:gd name="connsiteX5" fmla="*/ 101696 w 780886"/>
                <a:gd name="connsiteY5" fmla="*/ 1259986 h 1275959"/>
                <a:gd name="connsiteX6" fmla="*/ 114349 w 780886"/>
                <a:gd name="connsiteY6" fmla="*/ 1273359 h 1275959"/>
                <a:gd name="connsiteX7" fmla="*/ 778375 w 780886"/>
                <a:gd name="connsiteY7" fmla="*/ 521928 h 1275959"/>
                <a:gd name="connsiteX8" fmla="*/ 771311 w 780886"/>
                <a:gd name="connsiteY8" fmla="*/ 504268 h 1275959"/>
                <a:gd name="connsiteX9" fmla="*/ 345635 w 780886"/>
                <a:gd name="connsiteY9" fmla="*/ 565991 h 1275959"/>
                <a:gd name="connsiteX10" fmla="*/ 336411 w 780886"/>
                <a:gd name="connsiteY10" fmla="*/ 552652 h 1275959"/>
                <a:gd name="connsiteX11" fmla="*/ 463044 w 780886"/>
                <a:gd name="connsiteY11" fmla="*/ 13510 h 1275959"/>
                <a:gd name="connsiteX12" fmla="*/ 448299 w 780886"/>
                <a:gd name="connsiteY12" fmla="*/ 4286 h 1275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886" h="1275959">
                  <a:moveTo>
                    <a:pt x="448299" y="4286"/>
                  </a:moveTo>
                  <a:lnTo>
                    <a:pt x="1329" y="835133"/>
                  </a:lnTo>
                  <a:cubicBezTo>
                    <a:pt x="-2614" y="842436"/>
                    <a:pt x="2804" y="852278"/>
                    <a:pt x="9901" y="851009"/>
                  </a:cubicBezTo>
                  <a:lnTo>
                    <a:pt x="327667" y="788224"/>
                  </a:lnTo>
                  <a:cubicBezTo>
                    <a:pt x="334525" y="786818"/>
                    <a:pt x="340114" y="796625"/>
                    <a:pt x="336343" y="803929"/>
                  </a:cubicBezTo>
                  <a:lnTo>
                    <a:pt x="101696" y="1259986"/>
                  </a:lnTo>
                  <a:cubicBezTo>
                    <a:pt x="96655" y="1269793"/>
                    <a:pt x="107422" y="1281177"/>
                    <a:pt x="114349" y="1273359"/>
                  </a:cubicBezTo>
                  <a:lnTo>
                    <a:pt x="778375" y="521928"/>
                  </a:lnTo>
                  <a:cubicBezTo>
                    <a:pt x="784136" y="515378"/>
                    <a:pt x="779232" y="503103"/>
                    <a:pt x="771311" y="504268"/>
                  </a:cubicBezTo>
                  <a:lnTo>
                    <a:pt x="345635" y="565991"/>
                  </a:lnTo>
                  <a:cubicBezTo>
                    <a:pt x="339703" y="566848"/>
                    <a:pt x="334765" y="559715"/>
                    <a:pt x="336411" y="552652"/>
                  </a:cubicBezTo>
                  <a:lnTo>
                    <a:pt x="463044" y="13510"/>
                  </a:lnTo>
                  <a:cubicBezTo>
                    <a:pt x="465650" y="2434"/>
                    <a:pt x="453374" y="-5178"/>
                    <a:pt x="448299" y="4286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69">
              <a:extLst>
                <a:ext uri="{FF2B5EF4-FFF2-40B4-BE49-F238E27FC236}">
                  <a16:creationId xmlns:a16="http://schemas.microsoft.com/office/drawing/2014/main" id="{EF78CAF2-4F3E-1979-EC71-843A7C16655F}"/>
                </a:ext>
              </a:extLst>
            </p:cNvPr>
            <p:cNvSpPr/>
            <p:nvPr/>
          </p:nvSpPr>
          <p:spPr>
            <a:xfrm>
              <a:off x="3992547" y="3088847"/>
              <a:ext cx="297524" cy="419760"/>
            </a:xfrm>
            <a:custGeom>
              <a:avLst/>
              <a:gdLst>
                <a:gd name="connsiteX0" fmla="*/ 372270 w 435604"/>
                <a:gd name="connsiteY0" fmla="*/ 1383 h 614571"/>
                <a:gd name="connsiteX1" fmla="*/ 28993 w 435604"/>
                <a:gd name="connsiteY1" fmla="*/ 365097 h 614571"/>
                <a:gd name="connsiteX2" fmla="*/ 30159 w 435604"/>
                <a:gd name="connsiteY2" fmla="*/ 374836 h 614571"/>
                <a:gd name="connsiteX3" fmla="*/ 184189 w 435604"/>
                <a:gd name="connsiteY3" fmla="*/ 393764 h 614571"/>
                <a:gd name="connsiteX4" fmla="*/ 185424 w 435604"/>
                <a:gd name="connsiteY4" fmla="*/ 403468 h 614571"/>
                <a:gd name="connsiteX5" fmla="*/ 1870 w 435604"/>
                <a:gd name="connsiteY5" fmla="*/ 604784 h 614571"/>
                <a:gd name="connsiteX6" fmla="*/ 5299 w 435604"/>
                <a:gd name="connsiteY6" fmla="*/ 613906 h 614571"/>
                <a:gd name="connsiteX7" fmla="*/ 432929 w 435604"/>
                <a:gd name="connsiteY7" fmla="*/ 327413 h 614571"/>
                <a:gd name="connsiteX8" fmla="*/ 432929 w 435604"/>
                <a:gd name="connsiteY8" fmla="*/ 317126 h 614571"/>
                <a:gd name="connsiteX9" fmla="*/ 230378 w 435604"/>
                <a:gd name="connsiteY9" fmla="*/ 279990 h 614571"/>
                <a:gd name="connsiteX10" fmla="*/ 228492 w 435604"/>
                <a:gd name="connsiteY10" fmla="*/ 271486 h 614571"/>
                <a:gd name="connsiteX11" fmla="*/ 377277 w 435604"/>
                <a:gd name="connsiteY11" fmla="*/ 8619 h 614571"/>
                <a:gd name="connsiteX12" fmla="*/ 372270 w 435604"/>
                <a:gd name="connsiteY12" fmla="*/ 1383 h 614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5604" h="614571">
                  <a:moveTo>
                    <a:pt x="372270" y="1383"/>
                  </a:moveTo>
                  <a:lnTo>
                    <a:pt x="28993" y="365097"/>
                  </a:lnTo>
                  <a:cubicBezTo>
                    <a:pt x="25976" y="368286"/>
                    <a:pt x="26730" y="374424"/>
                    <a:pt x="30159" y="374836"/>
                  </a:cubicBezTo>
                  <a:lnTo>
                    <a:pt x="184189" y="393764"/>
                  </a:lnTo>
                  <a:cubicBezTo>
                    <a:pt x="187618" y="394210"/>
                    <a:pt x="188373" y="400210"/>
                    <a:pt x="185424" y="403468"/>
                  </a:cubicBezTo>
                  <a:lnTo>
                    <a:pt x="1870" y="604784"/>
                  </a:lnTo>
                  <a:cubicBezTo>
                    <a:pt x="-2108" y="609139"/>
                    <a:pt x="841" y="616889"/>
                    <a:pt x="5299" y="613906"/>
                  </a:cubicBezTo>
                  <a:lnTo>
                    <a:pt x="432929" y="327413"/>
                  </a:lnTo>
                  <a:cubicBezTo>
                    <a:pt x="436633" y="324944"/>
                    <a:pt x="436358" y="317674"/>
                    <a:pt x="432929" y="317126"/>
                  </a:cubicBezTo>
                  <a:lnTo>
                    <a:pt x="230378" y="279990"/>
                  </a:lnTo>
                  <a:cubicBezTo>
                    <a:pt x="227566" y="279475"/>
                    <a:pt x="226538" y="274915"/>
                    <a:pt x="228492" y="271486"/>
                  </a:cubicBezTo>
                  <a:lnTo>
                    <a:pt x="377277" y="8619"/>
                  </a:lnTo>
                  <a:cubicBezTo>
                    <a:pt x="380397" y="3235"/>
                    <a:pt x="376180" y="-2766"/>
                    <a:pt x="372270" y="1383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70">
              <a:extLst>
                <a:ext uri="{FF2B5EF4-FFF2-40B4-BE49-F238E27FC236}">
                  <a16:creationId xmlns:a16="http://schemas.microsoft.com/office/drawing/2014/main" id="{2D86A475-7EDF-ED8C-362F-FC724D82B3FA}"/>
                </a:ext>
              </a:extLst>
            </p:cNvPr>
            <p:cNvSpPr/>
            <p:nvPr/>
          </p:nvSpPr>
          <p:spPr>
            <a:xfrm>
              <a:off x="3118192" y="3148566"/>
              <a:ext cx="285710" cy="368721"/>
            </a:xfrm>
            <a:custGeom>
              <a:avLst/>
              <a:gdLst>
                <a:gd name="connsiteX0" fmla="*/ 410017 w 418308"/>
                <a:gd name="connsiteY0" fmla="*/ 539845 h 539844"/>
                <a:gd name="connsiteX1" fmla="*/ 400827 w 418308"/>
                <a:gd name="connsiteY1" fmla="*/ 534084 h 539844"/>
                <a:gd name="connsiteX2" fmla="*/ 288767 w 418308"/>
                <a:gd name="connsiteY2" fmla="*/ 300501 h 539844"/>
                <a:gd name="connsiteX3" fmla="*/ 287087 w 418308"/>
                <a:gd name="connsiteY3" fmla="*/ 299643 h 539844"/>
                <a:gd name="connsiteX4" fmla="*/ 215867 w 418308"/>
                <a:gd name="connsiteY4" fmla="*/ 446336 h 539844"/>
                <a:gd name="connsiteX5" fmla="*/ 208391 w 418308"/>
                <a:gd name="connsiteY5" fmla="*/ 450828 h 539844"/>
                <a:gd name="connsiteX6" fmla="*/ 208392 w 418308"/>
                <a:gd name="connsiteY6" fmla="*/ 450828 h 539844"/>
                <a:gd name="connsiteX7" fmla="*/ 199168 w 418308"/>
                <a:gd name="connsiteY7" fmla="*/ 444896 h 539844"/>
                <a:gd name="connsiteX8" fmla="*/ 869 w 418308"/>
                <a:gd name="connsiteY8" fmla="*/ 11436 h 539844"/>
                <a:gd name="connsiteX9" fmla="*/ 3646 w 418308"/>
                <a:gd name="connsiteY9" fmla="*/ 1355 h 539844"/>
                <a:gd name="connsiteX10" fmla="*/ 16231 w 418308"/>
                <a:gd name="connsiteY10" fmla="*/ 3789 h 539844"/>
                <a:gd name="connsiteX11" fmla="*/ 194744 w 418308"/>
                <a:gd name="connsiteY11" fmla="*/ 219268 h 539844"/>
                <a:gd name="connsiteX12" fmla="*/ 196219 w 418308"/>
                <a:gd name="connsiteY12" fmla="*/ 219919 h 539844"/>
                <a:gd name="connsiteX13" fmla="*/ 300837 w 418308"/>
                <a:gd name="connsiteY13" fmla="*/ 29987 h 539844"/>
                <a:gd name="connsiteX14" fmla="*/ 309547 w 418308"/>
                <a:gd name="connsiteY14" fmla="*/ 26043 h 539844"/>
                <a:gd name="connsiteX15" fmla="*/ 318051 w 418308"/>
                <a:gd name="connsiteY15" fmla="*/ 33759 h 539844"/>
                <a:gd name="connsiteX16" fmla="*/ 418109 w 418308"/>
                <a:gd name="connsiteY16" fmla="*/ 530244 h 539844"/>
                <a:gd name="connsiteX17" fmla="*/ 412966 w 418308"/>
                <a:gd name="connsiteY17" fmla="*/ 539262 h 539844"/>
                <a:gd name="connsiteX18" fmla="*/ 410017 w 418308"/>
                <a:gd name="connsiteY18" fmla="*/ 539845 h 539844"/>
                <a:gd name="connsiteX19" fmla="*/ 287259 w 418308"/>
                <a:gd name="connsiteY19" fmla="*/ 291071 h 539844"/>
                <a:gd name="connsiteX20" fmla="*/ 287259 w 418308"/>
                <a:gd name="connsiteY20" fmla="*/ 291071 h 539844"/>
                <a:gd name="connsiteX21" fmla="*/ 296449 w 418308"/>
                <a:gd name="connsiteY21" fmla="*/ 296797 h 539844"/>
                <a:gd name="connsiteX22" fmla="*/ 408542 w 418308"/>
                <a:gd name="connsiteY22" fmla="*/ 530244 h 539844"/>
                <a:gd name="connsiteX23" fmla="*/ 410257 w 418308"/>
                <a:gd name="connsiteY23" fmla="*/ 531135 h 539844"/>
                <a:gd name="connsiteX24" fmla="*/ 309821 w 418308"/>
                <a:gd name="connsiteY24" fmla="*/ 35473 h 539844"/>
                <a:gd name="connsiteX25" fmla="*/ 308073 w 418308"/>
                <a:gd name="connsiteY25" fmla="*/ 34479 h 539844"/>
                <a:gd name="connsiteX26" fmla="*/ 203522 w 418308"/>
                <a:gd name="connsiteY26" fmla="*/ 224411 h 539844"/>
                <a:gd name="connsiteX27" fmla="*/ 197110 w 418308"/>
                <a:gd name="connsiteY27" fmla="*/ 228423 h 539844"/>
                <a:gd name="connsiteX28" fmla="*/ 188298 w 418308"/>
                <a:gd name="connsiteY28" fmla="*/ 224720 h 539844"/>
                <a:gd name="connsiteX29" fmla="*/ 9784 w 418308"/>
                <a:gd name="connsiteY29" fmla="*/ 9241 h 539844"/>
                <a:gd name="connsiteX30" fmla="*/ 9167 w 418308"/>
                <a:gd name="connsiteY30" fmla="*/ 8727 h 539844"/>
                <a:gd name="connsiteX31" fmla="*/ 206951 w 418308"/>
                <a:gd name="connsiteY31" fmla="*/ 441364 h 539844"/>
                <a:gd name="connsiteX32" fmla="*/ 208597 w 418308"/>
                <a:gd name="connsiteY32" fmla="*/ 442256 h 539844"/>
                <a:gd name="connsiteX33" fmla="*/ 279818 w 418308"/>
                <a:gd name="connsiteY33" fmla="*/ 295529 h 539844"/>
                <a:gd name="connsiteX34" fmla="*/ 287259 w 418308"/>
                <a:gd name="connsiteY34" fmla="*/ 291071 h 53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18308" h="539844">
                  <a:moveTo>
                    <a:pt x="410017" y="539845"/>
                  </a:moveTo>
                  <a:cubicBezTo>
                    <a:pt x="406108" y="539827"/>
                    <a:pt x="402547" y="537594"/>
                    <a:pt x="400827" y="534084"/>
                  </a:cubicBezTo>
                  <a:lnTo>
                    <a:pt x="288767" y="300501"/>
                  </a:lnTo>
                  <a:cubicBezTo>
                    <a:pt x="288425" y="299815"/>
                    <a:pt x="287430" y="298923"/>
                    <a:pt x="287087" y="299643"/>
                  </a:cubicBezTo>
                  <a:lnTo>
                    <a:pt x="215867" y="446336"/>
                  </a:lnTo>
                  <a:cubicBezTo>
                    <a:pt x="214484" y="449181"/>
                    <a:pt x="211553" y="450943"/>
                    <a:pt x="208391" y="450828"/>
                  </a:cubicBezTo>
                  <a:lnTo>
                    <a:pt x="208392" y="450828"/>
                  </a:lnTo>
                  <a:cubicBezTo>
                    <a:pt x="204432" y="450791"/>
                    <a:pt x="200844" y="448484"/>
                    <a:pt x="199168" y="444896"/>
                  </a:cubicBezTo>
                  <a:lnTo>
                    <a:pt x="869" y="11436"/>
                  </a:lnTo>
                  <a:cubicBezTo>
                    <a:pt x="-989" y="7867"/>
                    <a:pt x="223" y="3469"/>
                    <a:pt x="3646" y="1355"/>
                  </a:cubicBezTo>
                  <a:cubicBezTo>
                    <a:pt x="7851" y="-1146"/>
                    <a:pt x="13262" y="-99"/>
                    <a:pt x="16231" y="3789"/>
                  </a:cubicBezTo>
                  <a:lnTo>
                    <a:pt x="194744" y="219268"/>
                  </a:lnTo>
                  <a:cubicBezTo>
                    <a:pt x="195293" y="219919"/>
                    <a:pt x="195979" y="220331"/>
                    <a:pt x="196219" y="219919"/>
                  </a:cubicBezTo>
                  <a:lnTo>
                    <a:pt x="300837" y="29987"/>
                  </a:lnTo>
                  <a:cubicBezTo>
                    <a:pt x="302623" y="26972"/>
                    <a:pt x="306104" y="25396"/>
                    <a:pt x="309547" y="26043"/>
                  </a:cubicBezTo>
                  <a:cubicBezTo>
                    <a:pt x="313721" y="26573"/>
                    <a:pt x="317119" y="29656"/>
                    <a:pt x="318051" y="33759"/>
                  </a:cubicBezTo>
                  <a:lnTo>
                    <a:pt x="418109" y="530244"/>
                  </a:lnTo>
                  <a:cubicBezTo>
                    <a:pt x="419011" y="534132"/>
                    <a:pt x="416771" y="538059"/>
                    <a:pt x="412966" y="539262"/>
                  </a:cubicBezTo>
                  <a:cubicBezTo>
                    <a:pt x="412021" y="539615"/>
                    <a:pt x="411025" y="539812"/>
                    <a:pt x="410017" y="539845"/>
                  </a:cubicBezTo>
                  <a:close/>
                  <a:moveTo>
                    <a:pt x="287259" y="291071"/>
                  </a:moveTo>
                  <a:lnTo>
                    <a:pt x="287259" y="291071"/>
                  </a:lnTo>
                  <a:cubicBezTo>
                    <a:pt x="291160" y="291083"/>
                    <a:pt x="294719" y="293301"/>
                    <a:pt x="296449" y="296797"/>
                  </a:cubicBezTo>
                  <a:lnTo>
                    <a:pt x="408542" y="530244"/>
                  </a:lnTo>
                  <a:cubicBezTo>
                    <a:pt x="408876" y="530865"/>
                    <a:pt x="409556" y="531219"/>
                    <a:pt x="410257" y="531135"/>
                  </a:cubicBezTo>
                  <a:lnTo>
                    <a:pt x="309821" y="35473"/>
                  </a:lnTo>
                  <a:cubicBezTo>
                    <a:pt x="308758" y="34513"/>
                    <a:pt x="308415" y="34788"/>
                    <a:pt x="308073" y="34479"/>
                  </a:cubicBezTo>
                  <a:lnTo>
                    <a:pt x="203522" y="224411"/>
                  </a:lnTo>
                  <a:cubicBezTo>
                    <a:pt x="202212" y="226758"/>
                    <a:pt x="199793" y="228271"/>
                    <a:pt x="197110" y="228423"/>
                  </a:cubicBezTo>
                  <a:cubicBezTo>
                    <a:pt x="193707" y="228967"/>
                    <a:pt x="190291" y="227531"/>
                    <a:pt x="188298" y="224720"/>
                  </a:cubicBezTo>
                  <a:lnTo>
                    <a:pt x="9784" y="9241"/>
                  </a:lnTo>
                  <a:cubicBezTo>
                    <a:pt x="9614" y="9031"/>
                    <a:pt x="9404" y="8856"/>
                    <a:pt x="9167" y="8727"/>
                  </a:cubicBezTo>
                  <a:lnTo>
                    <a:pt x="206951" y="441364"/>
                  </a:lnTo>
                  <a:cubicBezTo>
                    <a:pt x="207275" y="441961"/>
                    <a:pt x="207920" y="442311"/>
                    <a:pt x="208597" y="442256"/>
                  </a:cubicBezTo>
                  <a:lnTo>
                    <a:pt x="279818" y="295529"/>
                  </a:lnTo>
                  <a:cubicBezTo>
                    <a:pt x="281212" y="292715"/>
                    <a:pt x="284120" y="290973"/>
                    <a:pt x="287259" y="291071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71">
              <a:extLst>
                <a:ext uri="{FF2B5EF4-FFF2-40B4-BE49-F238E27FC236}">
                  <a16:creationId xmlns:a16="http://schemas.microsoft.com/office/drawing/2014/main" id="{652270FA-818F-A6C5-BF0A-C93728CB2CEC}"/>
                </a:ext>
              </a:extLst>
            </p:cNvPr>
            <p:cNvSpPr/>
            <p:nvPr/>
          </p:nvSpPr>
          <p:spPr>
            <a:xfrm>
              <a:off x="698718" y="4265019"/>
              <a:ext cx="429309" cy="251186"/>
            </a:xfrm>
            <a:custGeom>
              <a:avLst/>
              <a:gdLst>
                <a:gd name="connsiteX0" fmla="*/ 393342 w 628551"/>
                <a:gd name="connsiteY0" fmla="*/ 366686 h 367762"/>
                <a:gd name="connsiteX1" fmla="*/ 380929 w 628551"/>
                <a:gd name="connsiteY1" fmla="*/ 365726 h 367762"/>
                <a:gd name="connsiteX2" fmla="*/ 356034 w 628551"/>
                <a:gd name="connsiteY2" fmla="*/ 362811 h 367762"/>
                <a:gd name="connsiteX3" fmla="*/ 307514 w 628551"/>
                <a:gd name="connsiteY3" fmla="*/ 358936 h 367762"/>
                <a:gd name="connsiteX4" fmla="*/ 294827 w 628551"/>
                <a:gd name="connsiteY4" fmla="*/ 358936 h 367762"/>
                <a:gd name="connsiteX5" fmla="*/ 287969 w 628551"/>
                <a:gd name="connsiteY5" fmla="*/ 358936 h 367762"/>
                <a:gd name="connsiteX6" fmla="*/ 173 w 628551"/>
                <a:gd name="connsiteY6" fmla="*/ 256066 h 367762"/>
                <a:gd name="connsiteX7" fmla="*/ 177658 w 628551"/>
                <a:gd name="connsiteY7" fmla="*/ 100253 h 367762"/>
                <a:gd name="connsiteX8" fmla="*/ 400783 w 628551"/>
                <a:gd name="connsiteY8" fmla="*/ 61505 h 367762"/>
                <a:gd name="connsiteX9" fmla="*/ 569147 w 628551"/>
                <a:gd name="connsiteY9" fmla="*/ 126313 h 367762"/>
                <a:gd name="connsiteX10" fmla="*/ 393342 w 628551"/>
                <a:gd name="connsiteY10" fmla="*/ 366686 h 367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8551" h="367762">
                  <a:moveTo>
                    <a:pt x="393342" y="366686"/>
                  </a:moveTo>
                  <a:cubicBezTo>
                    <a:pt x="389261" y="366446"/>
                    <a:pt x="385146" y="366103"/>
                    <a:pt x="380929" y="365726"/>
                  </a:cubicBezTo>
                  <a:cubicBezTo>
                    <a:pt x="372802" y="364972"/>
                    <a:pt x="364538" y="364011"/>
                    <a:pt x="356034" y="362811"/>
                  </a:cubicBezTo>
                  <a:cubicBezTo>
                    <a:pt x="339946" y="360616"/>
                    <a:pt x="323747" y="359322"/>
                    <a:pt x="307514" y="358936"/>
                  </a:cubicBezTo>
                  <a:cubicBezTo>
                    <a:pt x="303296" y="358936"/>
                    <a:pt x="299113" y="358936"/>
                    <a:pt x="294827" y="358936"/>
                  </a:cubicBezTo>
                  <a:cubicBezTo>
                    <a:pt x="292563" y="358936"/>
                    <a:pt x="290300" y="358936"/>
                    <a:pt x="287969" y="358936"/>
                  </a:cubicBezTo>
                  <a:cubicBezTo>
                    <a:pt x="206701" y="361097"/>
                    <a:pt x="-6925" y="379510"/>
                    <a:pt x="173" y="256066"/>
                  </a:cubicBezTo>
                  <a:cubicBezTo>
                    <a:pt x="9157" y="97818"/>
                    <a:pt x="167405" y="164855"/>
                    <a:pt x="177658" y="100253"/>
                  </a:cubicBezTo>
                  <a:cubicBezTo>
                    <a:pt x="189796" y="23992"/>
                    <a:pt x="338272" y="-60499"/>
                    <a:pt x="400783" y="61505"/>
                  </a:cubicBezTo>
                  <a:cubicBezTo>
                    <a:pt x="461339" y="179668"/>
                    <a:pt x="495149" y="87085"/>
                    <a:pt x="569147" y="126313"/>
                  </a:cubicBezTo>
                  <a:cubicBezTo>
                    <a:pt x="676131" y="182857"/>
                    <a:pt x="650620" y="384208"/>
                    <a:pt x="393342" y="366686"/>
                  </a:cubicBezTo>
                  <a:close/>
                </a:path>
              </a:pathLst>
            </a:custGeom>
            <a:solidFill>
              <a:srgbClr val="C4C66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72">
              <a:extLst>
                <a:ext uri="{FF2B5EF4-FFF2-40B4-BE49-F238E27FC236}">
                  <a16:creationId xmlns:a16="http://schemas.microsoft.com/office/drawing/2014/main" id="{0137744E-7939-541E-E509-EAA5C4AB5AB5}"/>
                </a:ext>
              </a:extLst>
            </p:cNvPr>
            <p:cNvSpPr/>
            <p:nvPr/>
          </p:nvSpPr>
          <p:spPr>
            <a:xfrm>
              <a:off x="740040" y="4436964"/>
              <a:ext cx="108898" cy="26458"/>
            </a:xfrm>
            <a:custGeom>
              <a:avLst/>
              <a:gdLst>
                <a:gd name="connsiteX0" fmla="*/ 159439 w 159438"/>
                <a:gd name="connsiteY0" fmla="*/ 0 h 38738"/>
                <a:gd name="connsiteX1" fmla="*/ 59 w 159438"/>
                <a:gd name="connsiteY1" fmla="*/ 35182 h 38738"/>
                <a:gd name="connsiteX2" fmla="*/ 157793 w 159438"/>
                <a:gd name="connsiteY2" fmla="*/ 8470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9438" h="38738">
                  <a:moveTo>
                    <a:pt x="159439" y="0"/>
                  </a:moveTo>
                  <a:cubicBezTo>
                    <a:pt x="159439" y="0"/>
                    <a:pt x="-3542" y="19271"/>
                    <a:pt x="59" y="35182"/>
                  </a:cubicBezTo>
                  <a:cubicBezTo>
                    <a:pt x="3659" y="51092"/>
                    <a:pt x="157793" y="8470"/>
                    <a:pt x="157793" y="8470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73">
              <a:extLst>
                <a:ext uri="{FF2B5EF4-FFF2-40B4-BE49-F238E27FC236}">
                  <a16:creationId xmlns:a16="http://schemas.microsoft.com/office/drawing/2014/main" id="{733A9116-72D8-D2AF-13FD-3B7BEBFCB0A3}"/>
                </a:ext>
              </a:extLst>
            </p:cNvPr>
            <p:cNvSpPr/>
            <p:nvPr/>
          </p:nvSpPr>
          <p:spPr>
            <a:xfrm>
              <a:off x="772903" y="4386563"/>
              <a:ext cx="124562" cy="86328"/>
            </a:xfrm>
            <a:custGeom>
              <a:avLst/>
              <a:gdLst>
                <a:gd name="connsiteX0" fmla="*/ 182372 w 182371"/>
                <a:gd name="connsiteY0" fmla="*/ 117581 h 126393"/>
                <a:gd name="connsiteX1" fmla="*/ 189 w 182371"/>
                <a:gd name="connsiteY1" fmla="*/ 172 h 126393"/>
                <a:gd name="connsiteX2" fmla="*/ 173457 w 182371"/>
                <a:gd name="connsiteY2" fmla="*/ 126393 h 12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371" h="126393">
                  <a:moveTo>
                    <a:pt x="182372" y="117581"/>
                  </a:moveTo>
                  <a:cubicBezTo>
                    <a:pt x="182372" y="117581"/>
                    <a:pt x="7013" y="-5212"/>
                    <a:pt x="189" y="172"/>
                  </a:cubicBezTo>
                  <a:cubicBezTo>
                    <a:pt x="-6635" y="5555"/>
                    <a:pt x="173457" y="126393"/>
                    <a:pt x="173457" y="126393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74">
              <a:extLst>
                <a:ext uri="{FF2B5EF4-FFF2-40B4-BE49-F238E27FC236}">
                  <a16:creationId xmlns:a16="http://schemas.microsoft.com/office/drawing/2014/main" id="{957C0166-53DA-8441-799B-8ABCC1307ADC}"/>
                </a:ext>
              </a:extLst>
            </p:cNvPr>
            <p:cNvSpPr/>
            <p:nvPr/>
          </p:nvSpPr>
          <p:spPr>
            <a:xfrm>
              <a:off x="858042" y="4339183"/>
              <a:ext cx="50712" cy="170925"/>
            </a:xfrm>
            <a:custGeom>
              <a:avLst/>
              <a:gdLst>
                <a:gd name="connsiteX0" fmla="*/ 74247 w 74247"/>
                <a:gd name="connsiteY0" fmla="*/ 250251 h 250250"/>
                <a:gd name="connsiteX1" fmla="*/ 61560 w 74247"/>
                <a:gd name="connsiteY1" fmla="*/ 250251 h 250250"/>
                <a:gd name="connsiteX2" fmla="*/ 46335 w 74247"/>
                <a:gd name="connsiteY2" fmla="*/ 194118 h 250250"/>
                <a:gd name="connsiteX3" fmla="*/ 41329 w 74247"/>
                <a:gd name="connsiteY3" fmla="*/ 175533 h 250250"/>
                <a:gd name="connsiteX4" fmla="*/ 729 w 74247"/>
                <a:gd name="connsiteY4" fmla="*/ 3 h 250250"/>
                <a:gd name="connsiteX5" fmla="*/ 34368 w 74247"/>
                <a:gd name="connsiteY5" fmla="*/ 103078 h 250250"/>
                <a:gd name="connsiteX6" fmla="*/ 37522 w 74247"/>
                <a:gd name="connsiteY6" fmla="*/ 114257 h 250250"/>
                <a:gd name="connsiteX7" fmla="*/ 57342 w 74247"/>
                <a:gd name="connsiteY7" fmla="*/ 186643 h 250250"/>
                <a:gd name="connsiteX8" fmla="*/ 57514 w 74247"/>
                <a:gd name="connsiteY8" fmla="*/ 187192 h 250250"/>
                <a:gd name="connsiteX9" fmla="*/ 74247 w 74247"/>
                <a:gd name="connsiteY9" fmla="*/ 250251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47" h="250250">
                  <a:moveTo>
                    <a:pt x="74247" y="250251"/>
                  </a:moveTo>
                  <a:cubicBezTo>
                    <a:pt x="70029" y="250251"/>
                    <a:pt x="65846" y="250251"/>
                    <a:pt x="61560" y="250251"/>
                  </a:cubicBezTo>
                  <a:cubicBezTo>
                    <a:pt x="58885" y="240375"/>
                    <a:pt x="53159" y="219630"/>
                    <a:pt x="46335" y="194118"/>
                  </a:cubicBezTo>
                  <a:cubicBezTo>
                    <a:pt x="44735" y="188152"/>
                    <a:pt x="43066" y="181957"/>
                    <a:pt x="41329" y="175533"/>
                  </a:cubicBezTo>
                  <a:cubicBezTo>
                    <a:pt x="21200" y="100095"/>
                    <a:pt x="-4689" y="-580"/>
                    <a:pt x="729" y="3"/>
                  </a:cubicBezTo>
                  <a:cubicBezTo>
                    <a:pt x="4467" y="448"/>
                    <a:pt x="19040" y="48592"/>
                    <a:pt x="34368" y="103078"/>
                  </a:cubicBezTo>
                  <a:cubicBezTo>
                    <a:pt x="35431" y="106747"/>
                    <a:pt x="36494" y="110519"/>
                    <a:pt x="37522" y="114257"/>
                  </a:cubicBezTo>
                  <a:cubicBezTo>
                    <a:pt x="44380" y="138911"/>
                    <a:pt x="51238" y="164286"/>
                    <a:pt x="57342" y="186643"/>
                  </a:cubicBezTo>
                  <a:lnTo>
                    <a:pt x="57514" y="187192"/>
                  </a:lnTo>
                  <a:cubicBezTo>
                    <a:pt x="65195" y="215858"/>
                    <a:pt x="71435" y="239552"/>
                    <a:pt x="74247" y="250251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75">
              <a:extLst>
                <a:ext uri="{FF2B5EF4-FFF2-40B4-BE49-F238E27FC236}">
                  <a16:creationId xmlns:a16="http://schemas.microsoft.com/office/drawing/2014/main" id="{50EE7B01-CFFA-C1CC-944A-475602A6F29A}"/>
                </a:ext>
              </a:extLst>
            </p:cNvPr>
            <p:cNvSpPr/>
            <p:nvPr/>
          </p:nvSpPr>
          <p:spPr>
            <a:xfrm>
              <a:off x="878730" y="4346290"/>
              <a:ext cx="46519" cy="71844"/>
            </a:xfrm>
            <a:custGeom>
              <a:avLst/>
              <a:gdLst>
                <a:gd name="connsiteX0" fmla="*/ 35524 w 68108"/>
                <a:gd name="connsiteY0" fmla="*/ 61365 h 105187"/>
                <a:gd name="connsiteX1" fmla="*/ 27946 w 68108"/>
                <a:gd name="connsiteY1" fmla="*/ 72955 h 105187"/>
                <a:gd name="connsiteX2" fmla="*/ 6309 w 68108"/>
                <a:gd name="connsiteY2" fmla="*/ 105187 h 105187"/>
                <a:gd name="connsiteX3" fmla="*/ 0 w 68108"/>
                <a:gd name="connsiteY3" fmla="*/ 99496 h 105187"/>
                <a:gd name="connsiteX4" fmla="*/ 24380 w 68108"/>
                <a:gd name="connsiteY4" fmla="*/ 59205 h 105187"/>
                <a:gd name="connsiteX5" fmla="*/ 32130 w 68108"/>
                <a:gd name="connsiteY5" fmla="*/ 46826 h 105187"/>
                <a:gd name="connsiteX6" fmla="*/ 67894 w 68108"/>
                <a:gd name="connsiteY6" fmla="*/ 500 h 105187"/>
                <a:gd name="connsiteX7" fmla="*/ 35524 w 68108"/>
                <a:gd name="connsiteY7" fmla="*/ 61365 h 10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108" h="105187">
                  <a:moveTo>
                    <a:pt x="35524" y="61365"/>
                  </a:moveTo>
                  <a:cubicBezTo>
                    <a:pt x="32987" y="65309"/>
                    <a:pt x="30415" y="69217"/>
                    <a:pt x="27946" y="72955"/>
                  </a:cubicBezTo>
                  <a:cubicBezTo>
                    <a:pt x="16151" y="90957"/>
                    <a:pt x="6309" y="105187"/>
                    <a:pt x="6309" y="105187"/>
                  </a:cubicBezTo>
                  <a:lnTo>
                    <a:pt x="0" y="99496"/>
                  </a:lnTo>
                  <a:cubicBezTo>
                    <a:pt x="0" y="99496"/>
                    <a:pt x="11076" y="80567"/>
                    <a:pt x="24380" y="59205"/>
                  </a:cubicBezTo>
                  <a:cubicBezTo>
                    <a:pt x="26883" y="55090"/>
                    <a:pt x="29489" y="50941"/>
                    <a:pt x="32130" y="46826"/>
                  </a:cubicBezTo>
                  <a:cubicBezTo>
                    <a:pt x="48520" y="20937"/>
                    <a:pt x="65528" y="-3855"/>
                    <a:pt x="67894" y="500"/>
                  </a:cubicBezTo>
                  <a:cubicBezTo>
                    <a:pt x="70260" y="4855"/>
                    <a:pt x="52635" y="34825"/>
                    <a:pt x="35524" y="61365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76">
              <a:extLst>
                <a:ext uri="{FF2B5EF4-FFF2-40B4-BE49-F238E27FC236}">
                  <a16:creationId xmlns:a16="http://schemas.microsoft.com/office/drawing/2014/main" id="{261D5419-A7A9-4FF7-4E0F-77CBE3D9A3EE}"/>
                </a:ext>
              </a:extLst>
            </p:cNvPr>
            <p:cNvSpPr/>
            <p:nvPr/>
          </p:nvSpPr>
          <p:spPr>
            <a:xfrm>
              <a:off x="974496" y="4430342"/>
              <a:ext cx="97093" cy="45500"/>
            </a:xfrm>
            <a:custGeom>
              <a:avLst/>
              <a:gdLst>
                <a:gd name="connsiteX0" fmla="*/ 0 w 142154"/>
                <a:gd name="connsiteY0" fmla="*/ 62297 h 66617"/>
                <a:gd name="connsiteX1" fmla="*/ 141824 w 142154"/>
                <a:gd name="connsiteY1" fmla="*/ 1227 h 66617"/>
                <a:gd name="connsiteX2" fmla="*/ 6824 w 142154"/>
                <a:gd name="connsiteY2" fmla="*/ 66617 h 66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154" h="66617">
                  <a:moveTo>
                    <a:pt x="0" y="62297"/>
                  </a:moveTo>
                  <a:cubicBezTo>
                    <a:pt x="0" y="62297"/>
                    <a:pt x="133731" y="-10226"/>
                    <a:pt x="141824" y="1227"/>
                  </a:cubicBezTo>
                  <a:cubicBezTo>
                    <a:pt x="149916" y="12679"/>
                    <a:pt x="6824" y="66617"/>
                    <a:pt x="6824" y="66617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77">
              <a:extLst>
                <a:ext uri="{FF2B5EF4-FFF2-40B4-BE49-F238E27FC236}">
                  <a16:creationId xmlns:a16="http://schemas.microsoft.com/office/drawing/2014/main" id="{F51DEEBB-2664-CB52-336E-233964C7A8C0}"/>
                </a:ext>
              </a:extLst>
            </p:cNvPr>
            <p:cNvSpPr/>
            <p:nvPr/>
          </p:nvSpPr>
          <p:spPr>
            <a:xfrm>
              <a:off x="958898" y="4403333"/>
              <a:ext cx="38908" cy="112067"/>
            </a:xfrm>
            <a:custGeom>
              <a:avLst/>
              <a:gdLst>
                <a:gd name="connsiteX0" fmla="*/ 33193 w 56965"/>
                <a:gd name="connsiteY0" fmla="*/ 96321 h 164077"/>
                <a:gd name="connsiteX1" fmla="*/ 30347 w 56965"/>
                <a:gd name="connsiteY1" fmla="*/ 105991 h 164077"/>
                <a:gd name="connsiteX2" fmla="*/ 12413 w 56965"/>
                <a:gd name="connsiteY2" fmla="*/ 164078 h 164077"/>
                <a:gd name="connsiteX3" fmla="*/ 0 w 56965"/>
                <a:gd name="connsiteY3" fmla="*/ 163118 h 164077"/>
                <a:gd name="connsiteX4" fmla="*/ 32473 w 56965"/>
                <a:gd name="connsiteY4" fmla="*/ 57951 h 164077"/>
                <a:gd name="connsiteX5" fmla="*/ 36416 w 56965"/>
                <a:gd name="connsiteY5" fmla="*/ 46018 h 164077"/>
                <a:gd name="connsiteX6" fmla="*/ 55996 w 56965"/>
                <a:gd name="connsiteY6" fmla="*/ 0 h 164077"/>
                <a:gd name="connsiteX7" fmla="*/ 33193 w 56965"/>
                <a:gd name="connsiteY7" fmla="*/ 96321 h 164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65" h="164077">
                  <a:moveTo>
                    <a:pt x="33193" y="96321"/>
                  </a:moveTo>
                  <a:cubicBezTo>
                    <a:pt x="32267" y="99750"/>
                    <a:pt x="31307" y="102836"/>
                    <a:pt x="30347" y="105991"/>
                  </a:cubicBezTo>
                  <a:cubicBezTo>
                    <a:pt x="22014" y="133766"/>
                    <a:pt x="14436" y="157837"/>
                    <a:pt x="12413" y="164078"/>
                  </a:cubicBezTo>
                  <a:cubicBezTo>
                    <a:pt x="8332" y="163838"/>
                    <a:pt x="4218" y="163495"/>
                    <a:pt x="0" y="163118"/>
                  </a:cubicBezTo>
                  <a:cubicBezTo>
                    <a:pt x="3018" y="152831"/>
                    <a:pt x="18379" y="100505"/>
                    <a:pt x="32473" y="57951"/>
                  </a:cubicBezTo>
                  <a:cubicBezTo>
                    <a:pt x="33810" y="53870"/>
                    <a:pt x="35182" y="49893"/>
                    <a:pt x="36416" y="46018"/>
                  </a:cubicBezTo>
                  <a:cubicBezTo>
                    <a:pt x="45297" y="20026"/>
                    <a:pt x="53012" y="69"/>
                    <a:pt x="55996" y="0"/>
                  </a:cubicBezTo>
                  <a:cubicBezTo>
                    <a:pt x="60831" y="-171"/>
                    <a:pt x="46703" y="51024"/>
                    <a:pt x="33193" y="96321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78">
              <a:extLst>
                <a:ext uri="{FF2B5EF4-FFF2-40B4-BE49-F238E27FC236}">
                  <a16:creationId xmlns:a16="http://schemas.microsoft.com/office/drawing/2014/main" id="{2D4F0423-BDAB-69D2-F194-171AEBAB15A6}"/>
                </a:ext>
              </a:extLst>
            </p:cNvPr>
            <p:cNvSpPr/>
            <p:nvPr/>
          </p:nvSpPr>
          <p:spPr>
            <a:xfrm>
              <a:off x="1037520" y="4397267"/>
              <a:ext cx="8316" cy="45108"/>
            </a:xfrm>
            <a:custGeom>
              <a:avLst/>
              <a:gdLst>
                <a:gd name="connsiteX0" fmla="*/ 0 w 12175"/>
                <a:gd name="connsiteY0" fmla="*/ 66043 h 66042"/>
                <a:gd name="connsiteX1" fmla="*/ 8778 w 12175"/>
                <a:gd name="connsiteY1" fmla="*/ 34 h 66042"/>
                <a:gd name="connsiteX2" fmla="*/ 10596 w 12175"/>
                <a:gd name="connsiteY2" fmla="*/ 61550 h 6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175" h="66042">
                  <a:moveTo>
                    <a:pt x="0" y="66043"/>
                  </a:moveTo>
                  <a:cubicBezTo>
                    <a:pt x="0" y="66043"/>
                    <a:pt x="2400" y="1749"/>
                    <a:pt x="8778" y="34"/>
                  </a:cubicBezTo>
                  <a:cubicBezTo>
                    <a:pt x="15156" y="-1680"/>
                    <a:pt x="10596" y="61550"/>
                    <a:pt x="10596" y="61550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79">
              <a:extLst>
                <a:ext uri="{FF2B5EF4-FFF2-40B4-BE49-F238E27FC236}">
                  <a16:creationId xmlns:a16="http://schemas.microsoft.com/office/drawing/2014/main" id="{82129919-CE65-8825-BFFC-69809CA8DA5B}"/>
                </a:ext>
              </a:extLst>
            </p:cNvPr>
            <p:cNvSpPr/>
            <p:nvPr/>
          </p:nvSpPr>
          <p:spPr>
            <a:xfrm>
              <a:off x="947450" y="4393612"/>
              <a:ext cx="39083" cy="52955"/>
            </a:xfrm>
            <a:custGeom>
              <a:avLst/>
              <a:gdLst>
                <a:gd name="connsiteX0" fmla="*/ 53485 w 57222"/>
                <a:gd name="connsiteY0" fmla="*/ 77531 h 77531"/>
                <a:gd name="connsiteX1" fmla="*/ 130 w 57222"/>
                <a:gd name="connsiteY1" fmla="*/ 379 h 77531"/>
                <a:gd name="connsiteX2" fmla="*/ 57223 w 57222"/>
                <a:gd name="connsiteY2" fmla="*/ 65530 h 7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222" h="77531">
                  <a:moveTo>
                    <a:pt x="53485" y="77531"/>
                  </a:moveTo>
                  <a:cubicBezTo>
                    <a:pt x="53485" y="77531"/>
                    <a:pt x="-3059" y="6551"/>
                    <a:pt x="130" y="379"/>
                  </a:cubicBezTo>
                  <a:cubicBezTo>
                    <a:pt x="3319" y="-5793"/>
                    <a:pt x="57223" y="65530"/>
                    <a:pt x="57223" y="65530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9">
              <a:extLst>
                <a:ext uri="{FF2B5EF4-FFF2-40B4-BE49-F238E27FC236}">
                  <a16:creationId xmlns:a16="http://schemas.microsoft.com/office/drawing/2014/main" id="{5B709732-A2C5-ABAE-74A4-B01681C65BFF}"/>
                </a:ext>
              </a:extLst>
            </p:cNvPr>
            <p:cNvSpPr/>
            <p:nvPr/>
          </p:nvSpPr>
          <p:spPr>
            <a:xfrm>
              <a:off x="5435956" y="2676788"/>
              <a:ext cx="103446" cy="172162"/>
            </a:xfrm>
            <a:custGeom>
              <a:avLst/>
              <a:gdLst>
                <a:gd name="connsiteX0" fmla="*/ 80890 w 80889"/>
                <a:gd name="connsiteY0" fmla="*/ 134623 h 134622"/>
                <a:gd name="connsiteX1" fmla="*/ 4491 w 80889"/>
                <a:gd name="connsiteY1" fmla="*/ 134623 h 134622"/>
                <a:gd name="connsiteX2" fmla="*/ 0 w 80889"/>
                <a:gd name="connsiteY2" fmla="*/ 0 h 134622"/>
                <a:gd name="connsiteX3" fmla="*/ 80890 w 80889"/>
                <a:gd name="connsiteY3" fmla="*/ 8264 h 134622"/>
                <a:gd name="connsiteX4" fmla="*/ 80890 w 80889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4622">
                  <a:moveTo>
                    <a:pt x="80890" y="134623"/>
                  </a:moveTo>
                  <a:lnTo>
                    <a:pt x="4491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30">
              <a:extLst>
                <a:ext uri="{FF2B5EF4-FFF2-40B4-BE49-F238E27FC236}">
                  <a16:creationId xmlns:a16="http://schemas.microsoft.com/office/drawing/2014/main" id="{BF889569-4211-7B21-5AE6-D3CD2AE65F81}"/>
                </a:ext>
              </a:extLst>
            </p:cNvPr>
            <p:cNvSpPr/>
            <p:nvPr/>
          </p:nvSpPr>
          <p:spPr>
            <a:xfrm>
              <a:off x="5435956" y="3577415"/>
              <a:ext cx="103446" cy="172162"/>
            </a:xfrm>
            <a:custGeom>
              <a:avLst/>
              <a:gdLst>
                <a:gd name="connsiteX0" fmla="*/ 80890 w 80889"/>
                <a:gd name="connsiteY0" fmla="*/ 134623 h 134622"/>
                <a:gd name="connsiteX1" fmla="*/ 4491 w 80889"/>
                <a:gd name="connsiteY1" fmla="*/ 134623 h 134622"/>
                <a:gd name="connsiteX2" fmla="*/ 0 w 80889"/>
                <a:gd name="connsiteY2" fmla="*/ 0 h 134622"/>
                <a:gd name="connsiteX3" fmla="*/ 80890 w 80889"/>
                <a:gd name="connsiteY3" fmla="*/ 8264 h 134622"/>
                <a:gd name="connsiteX4" fmla="*/ 80890 w 80889"/>
                <a:gd name="connsiteY4" fmla="*/ 134623 h 13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89" h="134622">
                  <a:moveTo>
                    <a:pt x="80890" y="134623"/>
                  </a:moveTo>
                  <a:lnTo>
                    <a:pt x="4491" y="134623"/>
                  </a:lnTo>
                  <a:lnTo>
                    <a:pt x="0" y="0"/>
                  </a:lnTo>
                  <a:lnTo>
                    <a:pt x="80890" y="8264"/>
                  </a:lnTo>
                  <a:lnTo>
                    <a:pt x="80890" y="134623"/>
                  </a:lnTo>
                  <a:close/>
                </a:path>
              </a:pathLst>
            </a:custGeom>
            <a:solidFill>
              <a:srgbClr val="DAEBE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80">
              <a:extLst>
                <a:ext uri="{FF2B5EF4-FFF2-40B4-BE49-F238E27FC236}">
                  <a16:creationId xmlns:a16="http://schemas.microsoft.com/office/drawing/2014/main" id="{4CA6AEEF-F194-44B2-8869-AB1A389DC0FC}"/>
                </a:ext>
              </a:extLst>
            </p:cNvPr>
            <p:cNvSpPr/>
            <p:nvPr/>
          </p:nvSpPr>
          <p:spPr>
            <a:xfrm>
              <a:off x="5285467" y="4487544"/>
              <a:ext cx="778442" cy="455668"/>
            </a:xfrm>
            <a:custGeom>
              <a:avLst/>
              <a:gdLst>
                <a:gd name="connsiteX0" fmla="*/ 380851 w 608703"/>
                <a:gd name="connsiteY0" fmla="*/ 355256 h 356310"/>
                <a:gd name="connsiteX1" fmla="*/ 368815 w 608703"/>
                <a:gd name="connsiteY1" fmla="*/ 354330 h 356310"/>
                <a:gd name="connsiteX2" fmla="*/ 344812 w 608703"/>
                <a:gd name="connsiteY2" fmla="*/ 351518 h 356310"/>
                <a:gd name="connsiteX3" fmla="*/ 297801 w 608703"/>
                <a:gd name="connsiteY3" fmla="*/ 347746 h 356310"/>
                <a:gd name="connsiteX4" fmla="*/ 285525 w 608703"/>
                <a:gd name="connsiteY4" fmla="*/ 347746 h 356310"/>
                <a:gd name="connsiteX5" fmla="*/ 278941 w 608703"/>
                <a:gd name="connsiteY5" fmla="*/ 347746 h 356310"/>
                <a:gd name="connsiteX6" fmla="*/ 163 w 608703"/>
                <a:gd name="connsiteY6" fmla="*/ 248031 h 356310"/>
                <a:gd name="connsiteX7" fmla="*/ 172093 w 608703"/>
                <a:gd name="connsiteY7" fmla="*/ 97155 h 356310"/>
                <a:gd name="connsiteX8" fmla="*/ 388120 w 608703"/>
                <a:gd name="connsiteY8" fmla="*/ 59436 h 356310"/>
                <a:gd name="connsiteX9" fmla="*/ 551203 w 608703"/>
                <a:gd name="connsiteY9" fmla="*/ 122255 h 356310"/>
                <a:gd name="connsiteX10" fmla="*/ 380851 w 608703"/>
                <a:gd name="connsiteY10" fmla="*/ 355256 h 356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8703" h="356310">
                  <a:moveTo>
                    <a:pt x="380851" y="355256"/>
                  </a:moveTo>
                  <a:cubicBezTo>
                    <a:pt x="376873" y="355015"/>
                    <a:pt x="372895" y="354673"/>
                    <a:pt x="368815" y="354330"/>
                  </a:cubicBezTo>
                  <a:cubicBezTo>
                    <a:pt x="360974" y="353576"/>
                    <a:pt x="352973" y="352638"/>
                    <a:pt x="344812" y="351518"/>
                  </a:cubicBezTo>
                  <a:cubicBezTo>
                    <a:pt x="329228" y="349358"/>
                    <a:pt x="313531" y="348098"/>
                    <a:pt x="297801" y="347746"/>
                  </a:cubicBezTo>
                  <a:cubicBezTo>
                    <a:pt x="293720" y="347746"/>
                    <a:pt x="289674" y="347746"/>
                    <a:pt x="285525" y="347746"/>
                  </a:cubicBezTo>
                  <a:cubicBezTo>
                    <a:pt x="283330" y="347746"/>
                    <a:pt x="281135" y="347746"/>
                    <a:pt x="278941" y="347746"/>
                  </a:cubicBezTo>
                  <a:cubicBezTo>
                    <a:pt x="200074" y="349838"/>
                    <a:pt x="-6626" y="367600"/>
                    <a:pt x="163" y="248031"/>
                  </a:cubicBezTo>
                  <a:cubicBezTo>
                    <a:pt x="8873" y="94754"/>
                    <a:pt x="162149" y="159700"/>
                    <a:pt x="172093" y="97155"/>
                  </a:cubicBezTo>
                  <a:cubicBezTo>
                    <a:pt x="183854" y="23294"/>
                    <a:pt x="327667" y="-58556"/>
                    <a:pt x="388120" y="59436"/>
                  </a:cubicBezTo>
                  <a:cubicBezTo>
                    <a:pt x="446756" y="173930"/>
                    <a:pt x="479538" y="84227"/>
                    <a:pt x="551203" y="122255"/>
                  </a:cubicBezTo>
                  <a:cubicBezTo>
                    <a:pt x="654793" y="177291"/>
                    <a:pt x="630036" y="372332"/>
                    <a:pt x="380851" y="355256"/>
                  </a:cubicBezTo>
                  <a:close/>
                </a:path>
              </a:pathLst>
            </a:custGeom>
            <a:solidFill>
              <a:srgbClr val="C4C66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81">
              <a:extLst>
                <a:ext uri="{FF2B5EF4-FFF2-40B4-BE49-F238E27FC236}">
                  <a16:creationId xmlns:a16="http://schemas.microsoft.com/office/drawing/2014/main" id="{96C078EC-01C3-7CAA-DF90-C0E448255B0F}"/>
                </a:ext>
              </a:extLst>
            </p:cNvPr>
            <p:cNvSpPr/>
            <p:nvPr/>
          </p:nvSpPr>
          <p:spPr>
            <a:xfrm>
              <a:off x="5360330" y="4799607"/>
              <a:ext cx="197403" cy="48001"/>
            </a:xfrm>
            <a:custGeom>
              <a:avLst/>
              <a:gdLst>
                <a:gd name="connsiteX0" fmla="*/ 154360 w 154360"/>
                <a:gd name="connsiteY0" fmla="*/ 0 h 37535"/>
                <a:gd name="connsiteX1" fmla="*/ 55 w 154360"/>
                <a:gd name="connsiteY1" fmla="*/ 34084 h 37535"/>
                <a:gd name="connsiteX2" fmla="*/ 152954 w 154360"/>
                <a:gd name="connsiteY2" fmla="*/ 8195 h 37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360" h="37535">
                  <a:moveTo>
                    <a:pt x="154360" y="0"/>
                  </a:moveTo>
                  <a:cubicBezTo>
                    <a:pt x="154360" y="0"/>
                    <a:pt x="-3374" y="18654"/>
                    <a:pt x="55" y="34084"/>
                  </a:cubicBezTo>
                  <a:cubicBezTo>
                    <a:pt x="3484" y="49515"/>
                    <a:pt x="152954" y="8195"/>
                    <a:pt x="152954" y="8195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82">
              <a:extLst>
                <a:ext uri="{FF2B5EF4-FFF2-40B4-BE49-F238E27FC236}">
                  <a16:creationId xmlns:a16="http://schemas.microsoft.com/office/drawing/2014/main" id="{CBEBDD48-3EFF-7E80-E5AA-9FB177A82222}"/>
                </a:ext>
              </a:extLst>
            </p:cNvPr>
            <p:cNvSpPr/>
            <p:nvPr/>
          </p:nvSpPr>
          <p:spPr>
            <a:xfrm>
              <a:off x="5419802" y="4708183"/>
              <a:ext cx="225895" cy="156587"/>
            </a:xfrm>
            <a:custGeom>
              <a:avLst/>
              <a:gdLst>
                <a:gd name="connsiteX0" fmla="*/ 176640 w 176639"/>
                <a:gd name="connsiteY0" fmla="*/ 113872 h 122444"/>
                <a:gd name="connsiteX1" fmla="*/ 184 w 176639"/>
                <a:gd name="connsiteY1" fmla="*/ 166 h 122444"/>
                <a:gd name="connsiteX2" fmla="*/ 167999 w 176639"/>
                <a:gd name="connsiteY2" fmla="*/ 122444 h 12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6639" h="122444">
                  <a:moveTo>
                    <a:pt x="176640" y="113872"/>
                  </a:moveTo>
                  <a:cubicBezTo>
                    <a:pt x="176640" y="113872"/>
                    <a:pt x="6801" y="-5046"/>
                    <a:pt x="184" y="166"/>
                  </a:cubicBezTo>
                  <a:cubicBezTo>
                    <a:pt x="-6434" y="5378"/>
                    <a:pt x="167999" y="122444"/>
                    <a:pt x="167999" y="122444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83">
              <a:extLst>
                <a:ext uri="{FF2B5EF4-FFF2-40B4-BE49-F238E27FC236}">
                  <a16:creationId xmlns:a16="http://schemas.microsoft.com/office/drawing/2014/main" id="{C012A310-19AA-0B4E-6195-ACF535F15C81}"/>
                </a:ext>
              </a:extLst>
            </p:cNvPr>
            <p:cNvSpPr/>
            <p:nvPr/>
          </p:nvSpPr>
          <p:spPr>
            <a:xfrm>
              <a:off x="5574197" y="4622267"/>
              <a:ext cx="91982" cy="309991"/>
            </a:xfrm>
            <a:custGeom>
              <a:avLst/>
              <a:gdLst>
                <a:gd name="connsiteX0" fmla="*/ 71926 w 71925"/>
                <a:gd name="connsiteY0" fmla="*/ 242398 h 242398"/>
                <a:gd name="connsiteX1" fmla="*/ 59650 w 71925"/>
                <a:gd name="connsiteY1" fmla="*/ 242398 h 242398"/>
                <a:gd name="connsiteX2" fmla="*/ 44871 w 71925"/>
                <a:gd name="connsiteY2" fmla="*/ 188015 h 242398"/>
                <a:gd name="connsiteX3" fmla="*/ 40036 w 71925"/>
                <a:gd name="connsiteY3" fmla="*/ 170012 h 242398"/>
                <a:gd name="connsiteX4" fmla="*/ 705 w 71925"/>
                <a:gd name="connsiteY4" fmla="*/ 3 h 242398"/>
                <a:gd name="connsiteX5" fmla="*/ 33281 w 71925"/>
                <a:gd name="connsiteY5" fmla="*/ 99821 h 242398"/>
                <a:gd name="connsiteX6" fmla="*/ 36332 w 71925"/>
                <a:gd name="connsiteY6" fmla="*/ 110657 h 242398"/>
                <a:gd name="connsiteX7" fmla="*/ 55535 w 71925"/>
                <a:gd name="connsiteY7" fmla="*/ 180779 h 242398"/>
                <a:gd name="connsiteX8" fmla="*/ 55535 w 71925"/>
                <a:gd name="connsiteY8" fmla="*/ 181328 h 242398"/>
                <a:gd name="connsiteX9" fmla="*/ 71926 w 71925"/>
                <a:gd name="connsiteY9" fmla="*/ 242398 h 24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25" h="242398">
                  <a:moveTo>
                    <a:pt x="71926" y="242398"/>
                  </a:moveTo>
                  <a:cubicBezTo>
                    <a:pt x="67845" y="242398"/>
                    <a:pt x="63799" y="242398"/>
                    <a:pt x="59650" y="242398"/>
                  </a:cubicBezTo>
                  <a:cubicBezTo>
                    <a:pt x="57044" y="232797"/>
                    <a:pt x="51523" y="212737"/>
                    <a:pt x="44871" y="188015"/>
                  </a:cubicBezTo>
                  <a:cubicBezTo>
                    <a:pt x="43328" y="182220"/>
                    <a:pt x="41716" y="176253"/>
                    <a:pt x="40036" y="170012"/>
                  </a:cubicBezTo>
                  <a:cubicBezTo>
                    <a:pt x="20560" y="97009"/>
                    <a:pt x="-4541" y="-580"/>
                    <a:pt x="705" y="3"/>
                  </a:cubicBezTo>
                  <a:cubicBezTo>
                    <a:pt x="4340" y="414"/>
                    <a:pt x="18467" y="47048"/>
                    <a:pt x="33281" y="99821"/>
                  </a:cubicBezTo>
                  <a:cubicBezTo>
                    <a:pt x="34310" y="103250"/>
                    <a:pt x="35372" y="107022"/>
                    <a:pt x="36332" y="110657"/>
                  </a:cubicBezTo>
                  <a:cubicBezTo>
                    <a:pt x="43190" y="134660"/>
                    <a:pt x="49740" y="159108"/>
                    <a:pt x="55535" y="180779"/>
                  </a:cubicBezTo>
                  <a:cubicBezTo>
                    <a:pt x="55550" y="180962"/>
                    <a:pt x="55550" y="181146"/>
                    <a:pt x="55535" y="181328"/>
                  </a:cubicBezTo>
                  <a:cubicBezTo>
                    <a:pt x="63147" y="209069"/>
                    <a:pt x="69217" y="232043"/>
                    <a:pt x="71926" y="242398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84">
              <a:extLst>
                <a:ext uri="{FF2B5EF4-FFF2-40B4-BE49-F238E27FC236}">
                  <a16:creationId xmlns:a16="http://schemas.microsoft.com/office/drawing/2014/main" id="{29632655-F066-500D-3B0A-95DFD1D0B592}"/>
                </a:ext>
              </a:extLst>
            </p:cNvPr>
            <p:cNvSpPr/>
            <p:nvPr/>
          </p:nvSpPr>
          <p:spPr>
            <a:xfrm>
              <a:off x="5611715" y="4635148"/>
              <a:ext cx="84425" cy="130298"/>
            </a:xfrm>
            <a:custGeom>
              <a:avLst/>
              <a:gdLst>
                <a:gd name="connsiteX0" fmla="*/ 34427 w 66017"/>
                <a:gd name="connsiteY0" fmla="*/ 59436 h 101887"/>
                <a:gd name="connsiteX1" fmla="*/ 27090 w 66017"/>
                <a:gd name="connsiteY1" fmla="*/ 70649 h 101887"/>
                <a:gd name="connsiteX2" fmla="*/ 6104 w 66017"/>
                <a:gd name="connsiteY2" fmla="*/ 101887 h 101887"/>
                <a:gd name="connsiteX3" fmla="*/ 0 w 66017"/>
                <a:gd name="connsiteY3" fmla="*/ 96366 h 101887"/>
                <a:gd name="connsiteX4" fmla="*/ 23626 w 66017"/>
                <a:gd name="connsiteY4" fmla="*/ 57344 h 101887"/>
                <a:gd name="connsiteX5" fmla="*/ 31136 w 66017"/>
                <a:gd name="connsiteY5" fmla="*/ 45343 h 101887"/>
                <a:gd name="connsiteX6" fmla="*/ 65803 w 66017"/>
                <a:gd name="connsiteY6" fmla="*/ 492 h 101887"/>
                <a:gd name="connsiteX7" fmla="*/ 34427 w 66017"/>
                <a:gd name="connsiteY7" fmla="*/ 59436 h 10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017" h="101887">
                  <a:moveTo>
                    <a:pt x="34427" y="59436"/>
                  </a:moveTo>
                  <a:cubicBezTo>
                    <a:pt x="31993" y="63277"/>
                    <a:pt x="29490" y="67049"/>
                    <a:pt x="27090" y="70649"/>
                  </a:cubicBezTo>
                  <a:cubicBezTo>
                    <a:pt x="15671" y="88103"/>
                    <a:pt x="6104" y="101887"/>
                    <a:pt x="6104" y="101887"/>
                  </a:cubicBezTo>
                  <a:lnTo>
                    <a:pt x="0" y="96366"/>
                  </a:lnTo>
                  <a:cubicBezTo>
                    <a:pt x="0" y="96366"/>
                    <a:pt x="10733" y="78021"/>
                    <a:pt x="23626" y="57344"/>
                  </a:cubicBezTo>
                  <a:cubicBezTo>
                    <a:pt x="26061" y="53367"/>
                    <a:pt x="28564" y="49355"/>
                    <a:pt x="31136" y="45343"/>
                  </a:cubicBezTo>
                  <a:cubicBezTo>
                    <a:pt x="47012" y="20277"/>
                    <a:pt x="63471" y="-3760"/>
                    <a:pt x="65803" y="492"/>
                  </a:cubicBezTo>
                  <a:cubicBezTo>
                    <a:pt x="68135" y="4743"/>
                    <a:pt x="51024" y="33719"/>
                    <a:pt x="34427" y="59436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85">
              <a:extLst>
                <a:ext uri="{FF2B5EF4-FFF2-40B4-BE49-F238E27FC236}">
                  <a16:creationId xmlns:a16="http://schemas.microsoft.com/office/drawing/2014/main" id="{42A1D4D4-EB49-8939-A2E9-17477E374DDA}"/>
                </a:ext>
              </a:extLst>
            </p:cNvPr>
            <p:cNvSpPr/>
            <p:nvPr/>
          </p:nvSpPr>
          <p:spPr>
            <a:xfrm>
              <a:off x="5785412" y="4787745"/>
              <a:ext cx="176114" cy="82553"/>
            </a:xfrm>
            <a:custGeom>
              <a:avLst/>
              <a:gdLst>
                <a:gd name="connsiteX0" fmla="*/ 0 w 137713"/>
                <a:gd name="connsiteY0" fmla="*/ 60369 h 64552"/>
                <a:gd name="connsiteX1" fmla="*/ 137400 w 137713"/>
                <a:gd name="connsiteY1" fmla="*/ 1184 h 64552"/>
                <a:gd name="connsiteX2" fmla="*/ 6618 w 137713"/>
                <a:gd name="connsiteY2" fmla="*/ 64552 h 64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713" h="64552">
                  <a:moveTo>
                    <a:pt x="0" y="60369"/>
                  </a:moveTo>
                  <a:cubicBezTo>
                    <a:pt x="0" y="60369"/>
                    <a:pt x="129651" y="-9891"/>
                    <a:pt x="137400" y="1184"/>
                  </a:cubicBezTo>
                  <a:cubicBezTo>
                    <a:pt x="145150" y="12260"/>
                    <a:pt x="6618" y="64552"/>
                    <a:pt x="6618" y="64552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86">
              <a:extLst>
                <a:ext uri="{FF2B5EF4-FFF2-40B4-BE49-F238E27FC236}">
                  <a16:creationId xmlns:a16="http://schemas.microsoft.com/office/drawing/2014/main" id="{9C13F844-2581-D96A-F122-2CE1EEF417ED}"/>
                </a:ext>
              </a:extLst>
            </p:cNvPr>
            <p:cNvSpPr/>
            <p:nvPr/>
          </p:nvSpPr>
          <p:spPr>
            <a:xfrm>
              <a:off x="5757128" y="4738607"/>
              <a:ext cx="70564" cy="203254"/>
            </a:xfrm>
            <a:custGeom>
              <a:avLst/>
              <a:gdLst>
                <a:gd name="connsiteX0" fmla="*/ 32164 w 55177"/>
                <a:gd name="connsiteY0" fmla="*/ 93304 h 158934"/>
                <a:gd name="connsiteX1" fmla="*/ 29386 w 55177"/>
                <a:gd name="connsiteY1" fmla="*/ 102631 h 158934"/>
                <a:gd name="connsiteX2" fmla="*/ 12036 w 55177"/>
                <a:gd name="connsiteY2" fmla="*/ 158935 h 158934"/>
                <a:gd name="connsiteX3" fmla="*/ 0 w 55177"/>
                <a:gd name="connsiteY3" fmla="*/ 158009 h 158934"/>
                <a:gd name="connsiteX4" fmla="*/ 31478 w 55177"/>
                <a:gd name="connsiteY4" fmla="*/ 56099 h 158934"/>
                <a:gd name="connsiteX5" fmla="*/ 35285 w 55177"/>
                <a:gd name="connsiteY5" fmla="*/ 44577 h 158934"/>
                <a:gd name="connsiteX6" fmla="*/ 54246 w 55177"/>
                <a:gd name="connsiteY6" fmla="*/ 0 h 158934"/>
                <a:gd name="connsiteX7" fmla="*/ 32164 w 55177"/>
                <a:gd name="connsiteY7" fmla="*/ 93304 h 1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177" h="158934">
                  <a:moveTo>
                    <a:pt x="32164" y="93304"/>
                  </a:moveTo>
                  <a:cubicBezTo>
                    <a:pt x="31238" y="96493"/>
                    <a:pt x="30312" y="99579"/>
                    <a:pt x="29386" y="102631"/>
                  </a:cubicBezTo>
                  <a:cubicBezTo>
                    <a:pt x="21328" y="129582"/>
                    <a:pt x="13990" y="152866"/>
                    <a:pt x="12036" y="158935"/>
                  </a:cubicBezTo>
                  <a:cubicBezTo>
                    <a:pt x="8058" y="158695"/>
                    <a:pt x="4080" y="158352"/>
                    <a:pt x="0" y="158009"/>
                  </a:cubicBezTo>
                  <a:cubicBezTo>
                    <a:pt x="2914" y="147928"/>
                    <a:pt x="17796" y="97350"/>
                    <a:pt x="31478" y="56099"/>
                  </a:cubicBezTo>
                  <a:cubicBezTo>
                    <a:pt x="32747" y="52190"/>
                    <a:pt x="34084" y="48315"/>
                    <a:pt x="35285" y="44577"/>
                  </a:cubicBezTo>
                  <a:cubicBezTo>
                    <a:pt x="43891" y="19374"/>
                    <a:pt x="51366" y="0"/>
                    <a:pt x="54246" y="0"/>
                  </a:cubicBezTo>
                  <a:cubicBezTo>
                    <a:pt x="58910" y="-171"/>
                    <a:pt x="45194" y="49241"/>
                    <a:pt x="32164" y="93304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87">
              <a:extLst>
                <a:ext uri="{FF2B5EF4-FFF2-40B4-BE49-F238E27FC236}">
                  <a16:creationId xmlns:a16="http://schemas.microsoft.com/office/drawing/2014/main" id="{FDD02C53-1C35-E5E1-4A0F-D37CDFF8C4B7}"/>
                </a:ext>
              </a:extLst>
            </p:cNvPr>
            <p:cNvSpPr/>
            <p:nvPr/>
          </p:nvSpPr>
          <p:spPr>
            <a:xfrm>
              <a:off x="5899734" y="4727603"/>
              <a:ext cx="15074" cy="81783"/>
            </a:xfrm>
            <a:custGeom>
              <a:avLst/>
              <a:gdLst>
                <a:gd name="connsiteX0" fmla="*/ 0 w 11787"/>
                <a:gd name="connsiteY0" fmla="*/ 63951 h 63950"/>
                <a:gd name="connsiteX1" fmla="*/ 8504 w 11787"/>
                <a:gd name="connsiteY1" fmla="*/ 34 h 63950"/>
                <a:gd name="connsiteX2" fmla="*/ 10253 w 11787"/>
                <a:gd name="connsiteY2" fmla="*/ 59596 h 6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87" h="63950">
                  <a:moveTo>
                    <a:pt x="0" y="63951"/>
                  </a:moveTo>
                  <a:cubicBezTo>
                    <a:pt x="0" y="63951"/>
                    <a:pt x="2331" y="1715"/>
                    <a:pt x="8504" y="34"/>
                  </a:cubicBezTo>
                  <a:cubicBezTo>
                    <a:pt x="14676" y="-1646"/>
                    <a:pt x="10253" y="59596"/>
                    <a:pt x="10253" y="59596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88">
              <a:extLst>
                <a:ext uri="{FF2B5EF4-FFF2-40B4-BE49-F238E27FC236}">
                  <a16:creationId xmlns:a16="http://schemas.microsoft.com/office/drawing/2014/main" id="{874DD16E-3FB0-7FAD-FDBC-91DE7C3FD7BD}"/>
                </a:ext>
              </a:extLst>
            </p:cNvPr>
            <p:cNvSpPr/>
            <p:nvPr/>
          </p:nvSpPr>
          <p:spPr>
            <a:xfrm>
              <a:off x="5736347" y="4720921"/>
              <a:ext cx="70904" cy="96095"/>
            </a:xfrm>
            <a:custGeom>
              <a:avLst/>
              <a:gdLst>
                <a:gd name="connsiteX0" fmla="*/ 51808 w 55443"/>
                <a:gd name="connsiteY0" fmla="*/ 75141 h 75141"/>
                <a:gd name="connsiteX1" fmla="*/ 134 w 55443"/>
                <a:gd name="connsiteY1" fmla="*/ 389 h 75141"/>
                <a:gd name="connsiteX2" fmla="*/ 55443 w 55443"/>
                <a:gd name="connsiteY2" fmla="*/ 63517 h 75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443" h="75141">
                  <a:moveTo>
                    <a:pt x="51808" y="75141"/>
                  </a:moveTo>
                  <a:cubicBezTo>
                    <a:pt x="51808" y="75141"/>
                    <a:pt x="-3056" y="6561"/>
                    <a:pt x="134" y="389"/>
                  </a:cubicBezTo>
                  <a:cubicBezTo>
                    <a:pt x="3323" y="-5783"/>
                    <a:pt x="55443" y="63517"/>
                    <a:pt x="55443" y="63517"/>
                  </a:cubicBezTo>
                  <a:close/>
                </a:path>
              </a:pathLst>
            </a:custGeom>
            <a:solidFill>
              <a:srgbClr val="9EB269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89">
              <a:extLst>
                <a:ext uri="{FF2B5EF4-FFF2-40B4-BE49-F238E27FC236}">
                  <a16:creationId xmlns:a16="http://schemas.microsoft.com/office/drawing/2014/main" id="{57B1E80D-4356-579F-951D-C51D584812C0}"/>
                </a:ext>
              </a:extLst>
            </p:cNvPr>
            <p:cNvSpPr/>
            <p:nvPr/>
          </p:nvSpPr>
          <p:spPr>
            <a:xfrm>
              <a:off x="6085973" y="5187738"/>
              <a:ext cx="325292" cy="817662"/>
            </a:xfrm>
            <a:custGeom>
              <a:avLst/>
              <a:gdLst>
                <a:gd name="connsiteX0" fmla="*/ 137 w 254362"/>
                <a:gd name="connsiteY0" fmla="*/ 610603 h 639372"/>
                <a:gd name="connsiteX1" fmla="*/ 127250 w 254362"/>
                <a:gd name="connsiteY1" fmla="*/ 639372 h 639372"/>
                <a:gd name="connsiteX2" fmla="*/ 254363 w 254362"/>
                <a:gd name="connsiteY2" fmla="*/ 610603 h 639372"/>
                <a:gd name="connsiteX3" fmla="*/ 254363 w 254362"/>
                <a:gd name="connsiteY3" fmla="*/ 105923 h 639372"/>
                <a:gd name="connsiteX4" fmla="*/ 147688 w 254362"/>
                <a:gd name="connsiteY4" fmla="*/ 1 h 639372"/>
                <a:gd name="connsiteX5" fmla="*/ 147618 w 254362"/>
                <a:gd name="connsiteY5" fmla="*/ 1 h 639372"/>
                <a:gd name="connsiteX6" fmla="*/ 113329 w 254362"/>
                <a:gd name="connsiteY6" fmla="*/ 1 h 639372"/>
                <a:gd name="connsiteX7" fmla="*/ 0 w 254362"/>
                <a:gd name="connsiteY7" fmla="*/ 112436 h 639372"/>
                <a:gd name="connsiteX8" fmla="*/ 0 w 254362"/>
                <a:gd name="connsiteY8" fmla="*/ 112438 h 639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4362" h="639372">
                  <a:moveTo>
                    <a:pt x="137" y="610603"/>
                  </a:moveTo>
                  <a:cubicBezTo>
                    <a:pt x="137" y="610603"/>
                    <a:pt x="34427" y="639372"/>
                    <a:pt x="127250" y="639372"/>
                  </a:cubicBezTo>
                  <a:cubicBezTo>
                    <a:pt x="221136" y="639372"/>
                    <a:pt x="254363" y="610603"/>
                    <a:pt x="254363" y="610603"/>
                  </a:cubicBezTo>
                  <a:lnTo>
                    <a:pt x="254363" y="105923"/>
                  </a:lnTo>
                  <a:cubicBezTo>
                    <a:pt x="254155" y="47216"/>
                    <a:pt x="206396" y="-207"/>
                    <a:pt x="147688" y="1"/>
                  </a:cubicBezTo>
                  <a:cubicBezTo>
                    <a:pt x="147665" y="1"/>
                    <a:pt x="147641" y="1"/>
                    <a:pt x="147618" y="1"/>
                  </a:cubicBezTo>
                  <a:lnTo>
                    <a:pt x="113329" y="1"/>
                  </a:lnTo>
                  <a:cubicBezTo>
                    <a:pt x="50985" y="-245"/>
                    <a:pt x="247" y="50093"/>
                    <a:pt x="0" y="112436"/>
                  </a:cubicBezTo>
                  <a:cubicBezTo>
                    <a:pt x="0" y="112436"/>
                    <a:pt x="0" y="112437"/>
                    <a:pt x="0" y="112438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90">
              <a:extLst>
                <a:ext uri="{FF2B5EF4-FFF2-40B4-BE49-F238E27FC236}">
                  <a16:creationId xmlns:a16="http://schemas.microsoft.com/office/drawing/2014/main" id="{FDFC1B53-05AD-0F9C-2750-9A9A995A7990}"/>
                </a:ext>
              </a:extLst>
            </p:cNvPr>
            <p:cNvSpPr/>
            <p:nvPr/>
          </p:nvSpPr>
          <p:spPr>
            <a:xfrm rot="10800000">
              <a:off x="6074220" y="2061853"/>
              <a:ext cx="162558" cy="65032"/>
            </a:xfrm>
            <a:custGeom>
              <a:avLst/>
              <a:gdLst>
                <a:gd name="connsiteX0" fmla="*/ 0 w 127113"/>
                <a:gd name="connsiteY0" fmla="*/ 0 h 50852"/>
                <a:gd name="connsiteX1" fmla="*/ 127113 w 127113"/>
                <a:gd name="connsiteY1" fmla="*/ 0 h 50852"/>
                <a:gd name="connsiteX2" fmla="*/ 127113 w 127113"/>
                <a:gd name="connsiteY2" fmla="*/ 50852 h 50852"/>
                <a:gd name="connsiteX3" fmla="*/ 0 w 127113"/>
                <a:gd name="connsiteY3" fmla="*/ 50852 h 50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13" h="50852">
                  <a:moveTo>
                    <a:pt x="0" y="0"/>
                  </a:moveTo>
                  <a:lnTo>
                    <a:pt x="127113" y="0"/>
                  </a:lnTo>
                  <a:lnTo>
                    <a:pt x="127113" y="50852"/>
                  </a:lnTo>
                  <a:lnTo>
                    <a:pt x="0" y="50852"/>
                  </a:ln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91">
              <a:extLst>
                <a:ext uri="{FF2B5EF4-FFF2-40B4-BE49-F238E27FC236}">
                  <a16:creationId xmlns:a16="http://schemas.microsoft.com/office/drawing/2014/main" id="{8F278A75-0ECB-F4CF-C620-D6FC7A01CD7F}"/>
                </a:ext>
              </a:extLst>
            </p:cNvPr>
            <p:cNvSpPr/>
            <p:nvPr/>
          </p:nvSpPr>
          <p:spPr>
            <a:xfrm>
              <a:off x="6191611" y="1802076"/>
              <a:ext cx="105244" cy="4166533"/>
            </a:xfrm>
            <a:custGeom>
              <a:avLst/>
              <a:gdLst>
                <a:gd name="connsiteX0" fmla="*/ 41148 w 82296"/>
                <a:gd name="connsiteY0" fmla="*/ 3258030 h 3258030"/>
                <a:gd name="connsiteX1" fmla="*/ 41148 w 82296"/>
                <a:gd name="connsiteY1" fmla="*/ 3258030 h 3258030"/>
                <a:gd name="connsiteX2" fmla="*/ 82296 w 82296"/>
                <a:gd name="connsiteY2" fmla="*/ 3216882 h 3258030"/>
                <a:gd name="connsiteX3" fmla="*/ 82296 w 82296"/>
                <a:gd name="connsiteY3" fmla="*/ 41148 h 3258030"/>
                <a:gd name="connsiteX4" fmla="*/ 41148 w 82296"/>
                <a:gd name="connsiteY4" fmla="*/ 0 h 3258030"/>
                <a:gd name="connsiteX5" fmla="*/ 41148 w 82296"/>
                <a:gd name="connsiteY5" fmla="*/ 0 h 3258030"/>
                <a:gd name="connsiteX6" fmla="*/ 0 w 82296"/>
                <a:gd name="connsiteY6" fmla="*/ 41148 h 3258030"/>
                <a:gd name="connsiteX7" fmla="*/ 0 w 82296"/>
                <a:gd name="connsiteY7" fmla="*/ 3216916 h 3258030"/>
                <a:gd name="connsiteX8" fmla="*/ 41148 w 82296"/>
                <a:gd name="connsiteY8" fmla="*/ 3258030 h 325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296" h="3258030">
                  <a:moveTo>
                    <a:pt x="41148" y="3258030"/>
                  </a:moveTo>
                  <a:lnTo>
                    <a:pt x="41148" y="3258030"/>
                  </a:lnTo>
                  <a:cubicBezTo>
                    <a:pt x="63873" y="3258030"/>
                    <a:pt x="82296" y="3239608"/>
                    <a:pt x="82296" y="3216882"/>
                  </a:cubicBezTo>
                  <a:lnTo>
                    <a:pt x="82296" y="41148"/>
                  </a:lnTo>
                  <a:cubicBezTo>
                    <a:pt x="82296" y="18423"/>
                    <a:pt x="63873" y="0"/>
                    <a:pt x="41148" y="0"/>
                  </a:cubicBezTo>
                  <a:lnTo>
                    <a:pt x="41148" y="0"/>
                  </a:lnTo>
                  <a:cubicBezTo>
                    <a:pt x="18423" y="0"/>
                    <a:pt x="0" y="18423"/>
                    <a:pt x="0" y="41148"/>
                  </a:cubicBezTo>
                  <a:lnTo>
                    <a:pt x="0" y="3216916"/>
                  </a:lnTo>
                  <a:cubicBezTo>
                    <a:pt x="19" y="3239628"/>
                    <a:pt x="18436" y="3258030"/>
                    <a:pt x="41148" y="3258030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92">
              <a:extLst>
                <a:ext uri="{FF2B5EF4-FFF2-40B4-BE49-F238E27FC236}">
                  <a16:creationId xmlns:a16="http://schemas.microsoft.com/office/drawing/2014/main" id="{2C9838C2-0E96-743D-B635-C84BDAD71A46}"/>
                </a:ext>
              </a:extLst>
            </p:cNvPr>
            <p:cNvSpPr/>
            <p:nvPr/>
          </p:nvSpPr>
          <p:spPr>
            <a:xfrm>
              <a:off x="5481620" y="1802119"/>
              <a:ext cx="601808" cy="1581646"/>
            </a:xfrm>
            <a:custGeom>
              <a:avLst/>
              <a:gdLst>
                <a:gd name="connsiteX0" fmla="*/ 101076 w 470585"/>
                <a:gd name="connsiteY0" fmla="*/ 1236772 h 1236771"/>
                <a:gd name="connsiteX1" fmla="*/ 405434 w 470585"/>
                <a:gd name="connsiteY1" fmla="*/ 1236772 h 1236771"/>
                <a:gd name="connsiteX2" fmla="*/ 470585 w 470585"/>
                <a:gd name="connsiteY2" fmla="*/ 1171964 h 1236771"/>
                <a:gd name="connsiteX3" fmla="*/ 470585 w 470585"/>
                <a:gd name="connsiteY3" fmla="*/ 64808 h 1236771"/>
                <a:gd name="connsiteX4" fmla="*/ 405434 w 470585"/>
                <a:gd name="connsiteY4" fmla="*/ 0 h 1236771"/>
                <a:gd name="connsiteX5" fmla="*/ 65174 w 470585"/>
                <a:gd name="connsiteY5" fmla="*/ 0 h 1236771"/>
                <a:gd name="connsiteX6" fmla="*/ 0 w 470585"/>
                <a:gd name="connsiteY6" fmla="*/ 65128 h 1236771"/>
                <a:gd name="connsiteX7" fmla="*/ 23 w 470585"/>
                <a:gd name="connsiteY7" fmla="*/ 66900 h 1236771"/>
                <a:gd name="connsiteX8" fmla="*/ 36062 w 470585"/>
                <a:gd name="connsiteY8" fmla="*/ 1174055 h 1236771"/>
                <a:gd name="connsiteX9" fmla="*/ 101076 w 470585"/>
                <a:gd name="connsiteY9" fmla="*/ 1236772 h 123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585" h="1236771">
                  <a:moveTo>
                    <a:pt x="101076" y="1236772"/>
                  </a:moveTo>
                  <a:lnTo>
                    <a:pt x="405434" y="1236772"/>
                  </a:lnTo>
                  <a:cubicBezTo>
                    <a:pt x="441283" y="1236772"/>
                    <a:pt x="470397" y="1207812"/>
                    <a:pt x="470585" y="1171964"/>
                  </a:cubicBezTo>
                  <a:lnTo>
                    <a:pt x="470585" y="64808"/>
                  </a:lnTo>
                  <a:cubicBezTo>
                    <a:pt x="470397" y="28960"/>
                    <a:pt x="441283" y="0"/>
                    <a:pt x="405434" y="0"/>
                  </a:cubicBezTo>
                  <a:lnTo>
                    <a:pt x="65174" y="0"/>
                  </a:lnTo>
                  <a:cubicBezTo>
                    <a:pt x="29193" y="-13"/>
                    <a:pt x="13" y="29146"/>
                    <a:pt x="0" y="65128"/>
                  </a:cubicBezTo>
                  <a:cubicBezTo>
                    <a:pt x="0" y="65718"/>
                    <a:pt x="8" y="66309"/>
                    <a:pt x="23" y="66900"/>
                  </a:cubicBezTo>
                  <a:lnTo>
                    <a:pt x="36062" y="1174055"/>
                  </a:lnTo>
                  <a:cubicBezTo>
                    <a:pt x="37370" y="1209030"/>
                    <a:pt x="66077" y="1236723"/>
                    <a:pt x="101076" y="1236772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93">
              <a:extLst>
                <a:ext uri="{FF2B5EF4-FFF2-40B4-BE49-F238E27FC236}">
                  <a16:creationId xmlns:a16="http://schemas.microsoft.com/office/drawing/2014/main" id="{34AF0DE5-A59B-0A62-02B1-2283E842373B}"/>
                </a:ext>
              </a:extLst>
            </p:cNvPr>
            <p:cNvSpPr/>
            <p:nvPr/>
          </p:nvSpPr>
          <p:spPr>
            <a:xfrm>
              <a:off x="5399441" y="1802119"/>
              <a:ext cx="601984" cy="1581646"/>
            </a:xfrm>
            <a:custGeom>
              <a:avLst/>
              <a:gdLst>
                <a:gd name="connsiteX0" fmla="*/ 101213 w 470722"/>
                <a:gd name="connsiteY0" fmla="*/ 1236772 h 1236771"/>
                <a:gd name="connsiteX1" fmla="*/ 405571 w 470722"/>
                <a:gd name="connsiteY1" fmla="*/ 1236772 h 1236771"/>
                <a:gd name="connsiteX2" fmla="*/ 470722 w 470722"/>
                <a:gd name="connsiteY2" fmla="*/ 1171964 h 1236771"/>
                <a:gd name="connsiteX3" fmla="*/ 470722 w 470722"/>
                <a:gd name="connsiteY3" fmla="*/ 64808 h 1236771"/>
                <a:gd name="connsiteX4" fmla="*/ 405571 w 470722"/>
                <a:gd name="connsiteY4" fmla="*/ 0 h 1236771"/>
                <a:gd name="connsiteX5" fmla="*/ 65174 w 470722"/>
                <a:gd name="connsiteY5" fmla="*/ 0 h 1236771"/>
                <a:gd name="connsiteX6" fmla="*/ 0 w 470722"/>
                <a:gd name="connsiteY6" fmla="*/ 65128 h 1236771"/>
                <a:gd name="connsiteX7" fmla="*/ 23 w 470722"/>
                <a:gd name="connsiteY7" fmla="*/ 66900 h 1236771"/>
                <a:gd name="connsiteX8" fmla="*/ 36062 w 470722"/>
                <a:gd name="connsiteY8" fmla="*/ 1174055 h 1236771"/>
                <a:gd name="connsiteX9" fmla="*/ 101213 w 470722"/>
                <a:gd name="connsiteY9" fmla="*/ 1236772 h 123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722" h="1236771">
                  <a:moveTo>
                    <a:pt x="101213" y="1236772"/>
                  </a:moveTo>
                  <a:lnTo>
                    <a:pt x="405571" y="1236772"/>
                  </a:lnTo>
                  <a:cubicBezTo>
                    <a:pt x="441420" y="1236772"/>
                    <a:pt x="470534" y="1207812"/>
                    <a:pt x="470722" y="1171964"/>
                  </a:cubicBezTo>
                  <a:lnTo>
                    <a:pt x="470722" y="64808"/>
                  </a:lnTo>
                  <a:cubicBezTo>
                    <a:pt x="470534" y="28960"/>
                    <a:pt x="441420" y="0"/>
                    <a:pt x="405571" y="0"/>
                  </a:cubicBezTo>
                  <a:lnTo>
                    <a:pt x="65174" y="0"/>
                  </a:lnTo>
                  <a:cubicBezTo>
                    <a:pt x="29193" y="-13"/>
                    <a:pt x="13" y="29146"/>
                    <a:pt x="0" y="65128"/>
                  </a:cubicBezTo>
                  <a:cubicBezTo>
                    <a:pt x="0" y="65718"/>
                    <a:pt x="8" y="66309"/>
                    <a:pt x="23" y="66900"/>
                  </a:cubicBezTo>
                  <a:lnTo>
                    <a:pt x="36062" y="1174055"/>
                  </a:lnTo>
                  <a:cubicBezTo>
                    <a:pt x="37372" y="1209083"/>
                    <a:pt x="66161" y="1236796"/>
                    <a:pt x="101213" y="1236772"/>
                  </a:cubicBezTo>
                  <a:close/>
                </a:path>
              </a:pathLst>
            </a:custGeom>
            <a:solidFill>
              <a:srgbClr val="366F9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94">
              <a:extLst>
                <a:ext uri="{FF2B5EF4-FFF2-40B4-BE49-F238E27FC236}">
                  <a16:creationId xmlns:a16="http://schemas.microsoft.com/office/drawing/2014/main" id="{E82A343D-E5CA-29A9-B167-52551CC2E07D}"/>
                </a:ext>
              </a:extLst>
            </p:cNvPr>
            <p:cNvSpPr/>
            <p:nvPr/>
          </p:nvSpPr>
          <p:spPr>
            <a:xfrm>
              <a:off x="5533790" y="1945295"/>
              <a:ext cx="356954" cy="354235"/>
            </a:xfrm>
            <a:custGeom>
              <a:avLst/>
              <a:gdLst>
                <a:gd name="connsiteX0" fmla="*/ 279121 w 279120"/>
                <a:gd name="connsiteY0" fmla="*/ 138497 h 276994"/>
                <a:gd name="connsiteX1" fmla="*/ 139561 w 279120"/>
                <a:gd name="connsiteY1" fmla="*/ 276995 h 276994"/>
                <a:gd name="connsiteX2" fmla="*/ 0 w 279120"/>
                <a:gd name="connsiteY2" fmla="*/ 138497 h 276994"/>
                <a:gd name="connsiteX3" fmla="*/ 139561 w 279120"/>
                <a:gd name="connsiteY3" fmla="*/ 0 h 276994"/>
                <a:gd name="connsiteX4" fmla="*/ 279121 w 279120"/>
                <a:gd name="connsiteY4" fmla="*/ 138497 h 276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120" h="276994">
                  <a:moveTo>
                    <a:pt x="279121" y="138497"/>
                  </a:moveTo>
                  <a:cubicBezTo>
                    <a:pt x="279121" y="214987"/>
                    <a:pt x="216638" y="276995"/>
                    <a:pt x="139561" y="276995"/>
                  </a:cubicBezTo>
                  <a:cubicBezTo>
                    <a:pt x="62483" y="276995"/>
                    <a:pt x="0" y="214987"/>
                    <a:pt x="0" y="138497"/>
                  </a:cubicBezTo>
                  <a:cubicBezTo>
                    <a:pt x="0" y="62007"/>
                    <a:pt x="62483" y="0"/>
                    <a:pt x="139561" y="0"/>
                  </a:cubicBezTo>
                  <a:cubicBezTo>
                    <a:pt x="216638" y="0"/>
                    <a:pt x="279121" y="62007"/>
                    <a:pt x="279121" y="138497"/>
                  </a:cubicBezTo>
                  <a:close/>
                </a:path>
              </a:pathLst>
            </a:custGeom>
            <a:solidFill>
              <a:srgbClr val="FF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95">
              <a:extLst>
                <a:ext uri="{FF2B5EF4-FFF2-40B4-BE49-F238E27FC236}">
                  <a16:creationId xmlns:a16="http://schemas.microsoft.com/office/drawing/2014/main" id="{9077FFF6-BB94-37AE-DC4F-08C13FFE7A47}"/>
                </a:ext>
              </a:extLst>
            </p:cNvPr>
            <p:cNvSpPr/>
            <p:nvPr/>
          </p:nvSpPr>
          <p:spPr>
            <a:xfrm>
              <a:off x="5721609" y="2107109"/>
              <a:ext cx="25345" cy="25345"/>
            </a:xfrm>
            <a:custGeom>
              <a:avLst/>
              <a:gdLst>
                <a:gd name="connsiteX0" fmla="*/ 19819 w 19819"/>
                <a:gd name="connsiteY0" fmla="*/ 9944 h 19819"/>
                <a:gd name="connsiteX1" fmla="*/ 9944 w 19819"/>
                <a:gd name="connsiteY1" fmla="*/ 0 h 19819"/>
                <a:gd name="connsiteX2" fmla="*/ 0 w 19819"/>
                <a:gd name="connsiteY2" fmla="*/ 9875 h 19819"/>
                <a:gd name="connsiteX3" fmla="*/ 9875 w 19819"/>
                <a:gd name="connsiteY3" fmla="*/ 19820 h 19819"/>
                <a:gd name="connsiteX4" fmla="*/ 9910 w 19819"/>
                <a:gd name="connsiteY4" fmla="*/ 19820 h 19819"/>
                <a:gd name="connsiteX5" fmla="*/ 19819 w 19819"/>
                <a:gd name="connsiteY5" fmla="*/ 9944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19819" y="9944"/>
                  </a:moveTo>
                  <a:cubicBezTo>
                    <a:pt x="19838" y="4471"/>
                    <a:pt x="15416" y="19"/>
                    <a:pt x="9944" y="0"/>
                  </a:cubicBezTo>
                  <a:cubicBezTo>
                    <a:pt x="4470" y="-19"/>
                    <a:pt x="18" y="4402"/>
                    <a:pt x="0" y="9875"/>
                  </a:cubicBezTo>
                  <a:cubicBezTo>
                    <a:pt x="-19" y="15349"/>
                    <a:pt x="4403" y="19801"/>
                    <a:pt x="9875" y="19820"/>
                  </a:cubicBezTo>
                  <a:cubicBezTo>
                    <a:pt x="9887" y="19820"/>
                    <a:pt x="9898" y="19820"/>
                    <a:pt x="9910" y="19820"/>
                  </a:cubicBezTo>
                  <a:cubicBezTo>
                    <a:pt x="15369" y="19820"/>
                    <a:pt x="19801" y="15404"/>
                    <a:pt x="19819" y="9944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96">
              <a:extLst>
                <a:ext uri="{FF2B5EF4-FFF2-40B4-BE49-F238E27FC236}">
                  <a16:creationId xmlns:a16="http://schemas.microsoft.com/office/drawing/2014/main" id="{CE88AEE7-0008-59CD-62BE-2A0BE58AA170}"/>
                </a:ext>
              </a:extLst>
            </p:cNvPr>
            <p:cNvSpPr/>
            <p:nvPr/>
          </p:nvSpPr>
          <p:spPr>
            <a:xfrm>
              <a:off x="5658637" y="2107152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97">
              <a:extLst>
                <a:ext uri="{FF2B5EF4-FFF2-40B4-BE49-F238E27FC236}">
                  <a16:creationId xmlns:a16="http://schemas.microsoft.com/office/drawing/2014/main" id="{B9744649-35D5-90F7-1E3E-4FCA4781A499}"/>
                </a:ext>
              </a:extLst>
            </p:cNvPr>
            <p:cNvSpPr/>
            <p:nvPr/>
          </p:nvSpPr>
          <p:spPr>
            <a:xfrm>
              <a:off x="5616756" y="2107152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98">
              <a:extLst>
                <a:ext uri="{FF2B5EF4-FFF2-40B4-BE49-F238E27FC236}">
                  <a16:creationId xmlns:a16="http://schemas.microsoft.com/office/drawing/2014/main" id="{180AE4F9-0065-3E49-EB8F-609FC87D180A}"/>
                </a:ext>
              </a:extLst>
            </p:cNvPr>
            <p:cNvSpPr/>
            <p:nvPr/>
          </p:nvSpPr>
          <p:spPr>
            <a:xfrm>
              <a:off x="5572687" y="2107152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99">
              <a:extLst>
                <a:ext uri="{FF2B5EF4-FFF2-40B4-BE49-F238E27FC236}">
                  <a16:creationId xmlns:a16="http://schemas.microsoft.com/office/drawing/2014/main" id="{110B9414-7A52-AEE2-F8D3-206CBE002B08}"/>
                </a:ext>
              </a:extLst>
            </p:cNvPr>
            <p:cNvSpPr/>
            <p:nvPr/>
          </p:nvSpPr>
          <p:spPr>
            <a:xfrm>
              <a:off x="5807952" y="2107152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100">
              <a:extLst>
                <a:ext uri="{FF2B5EF4-FFF2-40B4-BE49-F238E27FC236}">
                  <a16:creationId xmlns:a16="http://schemas.microsoft.com/office/drawing/2014/main" id="{1032D378-95A2-5D64-9879-F68FC10495F7}"/>
                </a:ext>
              </a:extLst>
            </p:cNvPr>
            <p:cNvSpPr/>
            <p:nvPr/>
          </p:nvSpPr>
          <p:spPr>
            <a:xfrm>
              <a:off x="5761644" y="2107152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101">
              <a:extLst>
                <a:ext uri="{FF2B5EF4-FFF2-40B4-BE49-F238E27FC236}">
                  <a16:creationId xmlns:a16="http://schemas.microsoft.com/office/drawing/2014/main" id="{8D1E51C2-501D-CDFF-E403-B6A03CEC90A7}"/>
                </a:ext>
              </a:extLst>
            </p:cNvPr>
            <p:cNvSpPr/>
            <p:nvPr/>
          </p:nvSpPr>
          <p:spPr>
            <a:xfrm>
              <a:off x="5744060" y="215797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9"/>
                    <a:pt x="4403" y="19801"/>
                    <a:pt x="9875" y="19820"/>
                  </a:cubicBezTo>
                  <a:cubicBezTo>
                    <a:pt x="15349" y="19839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102">
              <a:extLst>
                <a:ext uri="{FF2B5EF4-FFF2-40B4-BE49-F238E27FC236}">
                  <a16:creationId xmlns:a16="http://schemas.microsoft.com/office/drawing/2014/main" id="{A9FB43A4-E439-E240-9D24-821382443929}"/>
                </a:ext>
              </a:extLst>
            </p:cNvPr>
            <p:cNvSpPr/>
            <p:nvPr/>
          </p:nvSpPr>
          <p:spPr>
            <a:xfrm>
              <a:off x="5646008" y="215797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9"/>
                    <a:pt x="4403" y="19801"/>
                    <a:pt x="9875" y="19820"/>
                  </a:cubicBezTo>
                  <a:cubicBezTo>
                    <a:pt x="15349" y="19839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21" y="0"/>
                    <a:pt x="9898" y="0"/>
                    <a:pt x="9875" y="0"/>
                  </a:cubicBezTo>
                  <a:cubicBezTo>
                    <a:pt x="4421" y="0"/>
                    <a:pt x="0" y="4422"/>
                    <a:pt x="0" y="9876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103">
              <a:extLst>
                <a:ext uri="{FF2B5EF4-FFF2-40B4-BE49-F238E27FC236}">
                  <a16:creationId xmlns:a16="http://schemas.microsoft.com/office/drawing/2014/main" id="{BEA94E6A-7D1C-44C7-5264-9FDC0F8077F6}"/>
                </a:ext>
              </a:extLst>
            </p:cNvPr>
            <p:cNvSpPr/>
            <p:nvPr/>
          </p:nvSpPr>
          <p:spPr>
            <a:xfrm>
              <a:off x="5612240" y="219169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104">
              <a:extLst>
                <a:ext uri="{FF2B5EF4-FFF2-40B4-BE49-F238E27FC236}">
                  <a16:creationId xmlns:a16="http://schemas.microsoft.com/office/drawing/2014/main" id="{6A7F00F9-97FB-8A6B-447A-05818F4F0BD4}"/>
                </a:ext>
              </a:extLst>
            </p:cNvPr>
            <p:cNvSpPr/>
            <p:nvPr/>
          </p:nvSpPr>
          <p:spPr>
            <a:xfrm>
              <a:off x="5585360" y="2153460"/>
              <a:ext cx="25345" cy="25345"/>
            </a:xfrm>
            <a:custGeom>
              <a:avLst/>
              <a:gdLst>
                <a:gd name="connsiteX0" fmla="*/ 0 w 19819"/>
                <a:gd name="connsiteY0" fmla="*/ 9910 h 19819"/>
                <a:gd name="connsiteX1" fmla="*/ 9910 w 19819"/>
                <a:gd name="connsiteY1" fmla="*/ 19820 h 19819"/>
                <a:gd name="connsiteX2" fmla="*/ 19820 w 19819"/>
                <a:gd name="connsiteY2" fmla="*/ 9910 h 19819"/>
                <a:gd name="connsiteX3" fmla="*/ 9909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910"/>
                  </a:moveTo>
                  <a:cubicBezTo>
                    <a:pt x="0" y="15383"/>
                    <a:pt x="4437" y="19820"/>
                    <a:pt x="9910" y="19820"/>
                  </a:cubicBezTo>
                  <a:cubicBezTo>
                    <a:pt x="15384" y="19820"/>
                    <a:pt x="19820" y="15383"/>
                    <a:pt x="19820" y="9910"/>
                  </a:cubicBezTo>
                  <a:cubicBezTo>
                    <a:pt x="19820" y="4437"/>
                    <a:pt x="15383" y="0"/>
                    <a:pt x="9909" y="0"/>
                  </a:cubicBezTo>
                  <a:cubicBezTo>
                    <a:pt x="9898" y="0"/>
                    <a:pt x="9887" y="0"/>
                    <a:pt x="9875" y="0"/>
                  </a:cubicBezTo>
                  <a:cubicBezTo>
                    <a:pt x="4415" y="19"/>
                    <a:pt x="-1" y="4450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105">
              <a:extLst>
                <a:ext uri="{FF2B5EF4-FFF2-40B4-BE49-F238E27FC236}">
                  <a16:creationId xmlns:a16="http://schemas.microsoft.com/office/drawing/2014/main" id="{F6557F15-CAC3-BA63-33B3-F4F69B78EB58}"/>
                </a:ext>
              </a:extLst>
            </p:cNvPr>
            <p:cNvSpPr/>
            <p:nvPr/>
          </p:nvSpPr>
          <p:spPr>
            <a:xfrm>
              <a:off x="5641491" y="205668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106">
              <a:extLst>
                <a:ext uri="{FF2B5EF4-FFF2-40B4-BE49-F238E27FC236}">
                  <a16:creationId xmlns:a16="http://schemas.microsoft.com/office/drawing/2014/main" id="{3A8AD400-8CC6-EDB7-74DB-4C8B06161A77}"/>
                </a:ext>
              </a:extLst>
            </p:cNvPr>
            <p:cNvSpPr/>
            <p:nvPr/>
          </p:nvSpPr>
          <p:spPr>
            <a:xfrm>
              <a:off x="5641491" y="199335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107">
              <a:extLst>
                <a:ext uri="{FF2B5EF4-FFF2-40B4-BE49-F238E27FC236}">
                  <a16:creationId xmlns:a16="http://schemas.microsoft.com/office/drawing/2014/main" id="{C06DA6A6-BCEC-1D83-E65C-0CD5D5043FFB}"/>
                </a:ext>
              </a:extLst>
            </p:cNvPr>
            <p:cNvSpPr/>
            <p:nvPr/>
          </p:nvSpPr>
          <p:spPr>
            <a:xfrm>
              <a:off x="5582246" y="205668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108">
              <a:extLst>
                <a:ext uri="{FF2B5EF4-FFF2-40B4-BE49-F238E27FC236}">
                  <a16:creationId xmlns:a16="http://schemas.microsoft.com/office/drawing/2014/main" id="{867775CC-BD15-129F-94E4-57E66254279C}"/>
                </a:ext>
              </a:extLst>
            </p:cNvPr>
            <p:cNvSpPr/>
            <p:nvPr/>
          </p:nvSpPr>
          <p:spPr>
            <a:xfrm>
              <a:off x="5795279" y="205668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109">
              <a:extLst>
                <a:ext uri="{FF2B5EF4-FFF2-40B4-BE49-F238E27FC236}">
                  <a16:creationId xmlns:a16="http://schemas.microsoft.com/office/drawing/2014/main" id="{B9E0CFF1-28C4-657F-A885-D5BCE2F69AB0}"/>
                </a:ext>
              </a:extLst>
            </p:cNvPr>
            <p:cNvSpPr/>
            <p:nvPr/>
          </p:nvSpPr>
          <p:spPr>
            <a:xfrm>
              <a:off x="5795279" y="215797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9"/>
                    <a:pt x="4403" y="19801"/>
                    <a:pt x="9875" y="19820"/>
                  </a:cubicBezTo>
                  <a:cubicBezTo>
                    <a:pt x="15349" y="19839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110">
              <a:extLst>
                <a:ext uri="{FF2B5EF4-FFF2-40B4-BE49-F238E27FC236}">
                  <a16:creationId xmlns:a16="http://schemas.microsoft.com/office/drawing/2014/main" id="{2880C18F-F8CA-90F9-8321-B64E1F958B37}"/>
                </a:ext>
              </a:extLst>
            </p:cNvPr>
            <p:cNvSpPr/>
            <p:nvPr/>
          </p:nvSpPr>
          <p:spPr>
            <a:xfrm>
              <a:off x="5602463" y="2017651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111">
              <a:extLst>
                <a:ext uri="{FF2B5EF4-FFF2-40B4-BE49-F238E27FC236}">
                  <a16:creationId xmlns:a16="http://schemas.microsoft.com/office/drawing/2014/main" id="{21C68513-5F5E-8D9E-C50E-8B5EB3DF9A50}"/>
                </a:ext>
              </a:extLst>
            </p:cNvPr>
            <p:cNvSpPr/>
            <p:nvPr/>
          </p:nvSpPr>
          <p:spPr>
            <a:xfrm>
              <a:off x="5739806" y="205668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112">
              <a:extLst>
                <a:ext uri="{FF2B5EF4-FFF2-40B4-BE49-F238E27FC236}">
                  <a16:creationId xmlns:a16="http://schemas.microsoft.com/office/drawing/2014/main" id="{48805217-A2F8-EE49-92B2-4EB47C0DFEFD}"/>
                </a:ext>
              </a:extLst>
            </p:cNvPr>
            <p:cNvSpPr/>
            <p:nvPr/>
          </p:nvSpPr>
          <p:spPr>
            <a:xfrm>
              <a:off x="5774273" y="202229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113">
              <a:extLst>
                <a:ext uri="{FF2B5EF4-FFF2-40B4-BE49-F238E27FC236}">
                  <a16:creationId xmlns:a16="http://schemas.microsoft.com/office/drawing/2014/main" id="{D57146DD-938F-99ED-A5F7-114CF49040D8}"/>
                </a:ext>
              </a:extLst>
            </p:cNvPr>
            <p:cNvSpPr/>
            <p:nvPr/>
          </p:nvSpPr>
          <p:spPr>
            <a:xfrm>
              <a:off x="5774273" y="2196478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114">
              <a:extLst>
                <a:ext uri="{FF2B5EF4-FFF2-40B4-BE49-F238E27FC236}">
                  <a16:creationId xmlns:a16="http://schemas.microsoft.com/office/drawing/2014/main" id="{EF1D867D-6D27-B094-F6EB-FC425F9CC03B}"/>
                </a:ext>
              </a:extLst>
            </p:cNvPr>
            <p:cNvSpPr/>
            <p:nvPr/>
          </p:nvSpPr>
          <p:spPr>
            <a:xfrm>
              <a:off x="5689463" y="207759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115">
              <a:extLst>
                <a:ext uri="{FF2B5EF4-FFF2-40B4-BE49-F238E27FC236}">
                  <a16:creationId xmlns:a16="http://schemas.microsoft.com/office/drawing/2014/main" id="{F5386293-FD95-B6AB-F824-3F98B157169D}"/>
                </a:ext>
              </a:extLst>
            </p:cNvPr>
            <p:cNvSpPr/>
            <p:nvPr/>
          </p:nvSpPr>
          <p:spPr>
            <a:xfrm>
              <a:off x="5689463" y="203760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116">
              <a:extLst>
                <a:ext uri="{FF2B5EF4-FFF2-40B4-BE49-F238E27FC236}">
                  <a16:creationId xmlns:a16="http://schemas.microsoft.com/office/drawing/2014/main" id="{2DF090C5-F837-8B18-DC4D-F7A0BA81F49A}"/>
                </a:ext>
              </a:extLst>
            </p:cNvPr>
            <p:cNvSpPr/>
            <p:nvPr/>
          </p:nvSpPr>
          <p:spPr>
            <a:xfrm>
              <a:off x="5689463" y="1989061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117">
              <a:extLst>
                <a:ext uri="{FF2B5EF4-FFF2-40B4-BE49-F238E27FC236}">
                  <a16:creationId xmlns:a16="http://schemas.microsoft.com/office/drawing/2014/main" id="{B32BB193-E5D9-ABCE-092C-C7C678E3E1A1}"/>
                </a:ext>
              </a:extLst>
            </p:cNvPr>
            <p:cNvSpPr/>
            <p:nvPr/>
          </p:nvSpPr>
          <p:spPr>
            <a:xfrm>
              <a:off x="5735728" y="1995463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118">
              <a:extLst>
                <a:ext uri="{FF2B5EF4-FFF2-40B4-BE49-F238E27FC236}">
                  <a16:creationId xmlns:a16="http://schemas.microsoft.com/office/drawing/2014/main" id="{AA6E40E9-C181-66DE-A47C-B280FF5CC2DE}"/>
                </a:ext>
              </a:extLst>
            </p:cNvPr>
            <p:cNvSpPr/>
            <p:nvPr/>
          </p:nvSpPr>
          <p:spPr>
            <a:xfrm>
              <a:off x="5736298" y="2221781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119">
              <a:extLst>
                <a:ext uri="{FF2B5EF4-FFF2-40B4-BE49-F238E27FC236}">
                  <a16:creationId xmlns:a16="http://schemas.microsoft.com/office/drawing/2014/main" id="{CFC5C242-8B9E-6A0E-2000-10BEBCC5C56F}"/>
                </a:ext>
              </a:extLst>
            </p:cNvPr>
            <p:cNvSpPr/>
            <p:nvPr/>
          </p:nvSpPr>
          <p:spPr>
            <a:xfrm>
              <a:off x="5646225" y="2221781"/>
              <a:ext cx="25345" cy="25345"/>
            </a:xfrm>
            <a:custGeom>
              <a:avLst/>
              <a:gdLst>
                <a:gd name="connsiteX0" fmla="*/ 0 w 19819"/>
                <a:gd name="connsiteY0" fmla="*/ 9910 h 19819"/>
                <a:gd name="connsiteX1" fmla="*/ 9910 w 19819"/>
                <a:gd name="connsiteY1" fmla="*/ 19820 h 19819"/>
                <a:gd name="connsiteX2" fmla="*/ 19820 w 19819"/>
                <a:gd name="connsiteY2" fmla="*/ 9910 h 19819"/>
                <a:gd name="connsiteX3" fmla="*/ 9909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910"/>
                  </a:moveTo>
                  <a:cubicBezTo>
                    <a:pt x="0" y="15383"/>
                    <a:pt x="4437" y="19820"/>
                    <a:pt x="9910" y="19820"/>
                  </a:cubicBezTo>
                  <a:cubicBezTo>
                    <a:pt x="15384" y="19820"/>
                    <a:pt x="19820" y="15383"/>
                    <a:pt x="19820" y="9910"/>
                  </a:cubicBezTo>
                  <a:cubicBezTo>
                    <a:pt x="19820" y="4437"/>
                    <a:pt x="15383" y="0"/>
                    <a:pt x="9909" y="0"/>
                  </a:cubicBezTo>
                  <a:cubicBezTo>
                    <a:pt x="9898" y="0"/>
                    <a:pt x="9887" y="0"/>
                    <a:pt x="9875" y="0"/>
                  </a:cubicBezTo>
                  <a:cubicBezTo>
                    <a:pt x="4415" y="19"/>
                    <a:pt x="-1" y="4450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120">
              <a:extLst>
                <a:ext uri="{FF2B5EF4-FFF2-40B4-BE49-F238E27FC236}">
                  <a16:creationId xmlns:a16="http://schemas.microsoft.com/office/drawing/2014/main" id="{C18F0599-9729-5A87-8FA1-D5A92441A144}"/>
                </a:ext>
              </a:extLst>
            </p:cNvPr>
            <p:cNvSpPr/>
            <p:nvPr/>
          </p:nvSpPr>
          <p:spPr>
            <a:xfrm>
              <a:off x="5690035" y="223037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121">
              <a:extLst>
                <a:ext uri="{FF2B5EF4-FFF2-40B4-BE49-F238E27FC236}">
                  <a16:creationId xmlns:a16="http://schemas.microsoft.com/office/drawing/2014/main" id="{A598A46F-9B54-BEF6-F996-00C9D289618E}"/>
                </a:ext>
              </a:extLst>
            </p:cNvPr>
            <p:cNvSpPr/>
            <p:nvPr/>
          </p:nvSpPr>
          <p:spPr>
            <a:xfrm>
              <a:off x="5690035" y="218731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122">
              <a:extLst>
                <a:ext uri="{FF2B5EF4-FFF2-40B4-BE49-F238E27FC236}">
                  <a16:creationId xmlns:a16="http://schemas.microsoft.com/office/drawing/2014/main" id="{1DA90CEF-B38E-7891-4E5A-05E04B8EC4E0}"/>
                </a:ext>
              </a:extLst>
            </p:cNvPr>
            <p:cNvSpPr/>
            <p:nvPr/>
          </p:nvSpPr>
          <p:spPr>
            <a:xfrm>
              <a:off x="5690035" y="2140788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C0000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123">
              <a:extLst>
                <a:ext uri="{FF2B5EF4-FFF2-40B4-BE49-F238E27FC236}">
                  <a16:creationId xmlns:a16="http://schemas.microsoft.com/office/drawing/2014/main" id="{C57A13E8-E913-9FEB-7012-34AE32681BB6}"/>
                </a:ext>
              </a:extLst>
            </p:cNvPr>
            <p:cNvSpPr/>
            <p:nvPr/>
          </p:nvSpPr>
          <p:spPr>
            <a:xfrm>
              <a:off x="5533351" y="2404512"/>
              <a:ext cx="356954" cy="354235"/>
            </a:xfrm>
            <a:custGeom>
              <a:avLst/>
              <a:gdLst>
                <a:gd name="connsiteX0" fmla="*/ 279120 w 279120"/>
                <a:gd name="connsiteY0" fmla="*/ 138497 h 276994"/>
                <a:gd name="connsiteX1" fmla="*/ 139560 w 279120"/>
                <a:gd name="connsiteY1" fmla="*/ 276995 h 276994"/>
                <a:gd name="connsiteX2" fmla="*/ 0 w 279120"/>
                <a:gd name="connsiteY2" fmla="*/ 138497 h 276994"/>
                <a:gd name="connsiteX3" fmla="*/ 139560 w 279120"/>
                <a:gd name="connsiteY3" fmla="*/ 0 h 276994"/>
                <a:gd name="connsiteX4" fmla="*/ 279120 w 279120"/>
                <a:gd name="connsiteY4" fmla="*/ 138497 h 276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120" h="276994">
                  <a:moveTo>
                    <a:pt x="279120" y="138497"/>
                  </a:moveTo>
                  <a:cubicBezTo>
                    <a:pt x="279120" y="214987"/>
                    <a:pt x="216637" y="276995"/>
                    <a:pt x="139560" y="276995"/>
                  </a:cubicBezTo>
                  <a:cubicBezTo>
                    <a:pt x="62483" y="276995"/>
                    <a:pt x="0" y="214987"/>
                    <a:pt x="0" y="138497"/>
                  </a:cubicBezTo>
                  <a:cubicBezTo>
                    <a:pt x="0" y="62007"/>
                    <a:pt x="62483" y="0"/>
                    <a:pt x="139560" y="0"/>
                  </a:cubicBezTo>
                  <a:cubicBezTo>
                    <a:pt x="216637" y="0"/>
                    <a:pt x="279120" y="62007"/>
                    <a:pt x="279120" y="138497"/>
                  </a:cubicBezTo>
                  <a:close/>
                </a:path>
              </a:pathLst>
            </a:custGeom>
            <a:solidFill>
              <a:schemeClr val="accent4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highlight>
                  <a:srgbClr val="FFFF00"/>
                </a:highlight>
              </a:endParaRPr>
            </a:p>
          </p:txBody>
        </p:sp>
        <p:sp>
          <p:nvSpPr>
            <p:cNvPr id="420" name="Freeform: Shape 124">
              <a:extLst>
                <a:ext uri="{FF2B5EF4-FFF2-40B4-BE49-F238E27FC236}">
                  <a16:creationId xmlns:a16="http://schemas.microsoft.com/office/drawing/2014/main" id="{D1F2CE2D-4398-6433-D978-548557EA9B44}"/>
                </a:ext>
              </a:extLst>
            </p:cNvPr>
            <p:cNvSpPr/>
            <p:nvPr/>
          </p:nvSpPr>
          <p:spPr>
            <a:xfrm>
              <a:off x="5721609" y="2566544"/>
              <a:ext cx="25343" cy="25345"/>
            </a:xfrm>
            <a:custGeom>
              <a:avLst/>
              <a:gdLst>
                <a:gd name="connsiteX0" fmla="*/ 19819 w 19818"/>
                <a:gd name="connsiteY0" fmla="*/ 9910 h 19819"/>
                <a:gd name="connsiteX1" fmla="*/ 9909 w 19818"/>
                <a:gd name="connsiteY1" fmla="*/ 0 h 19819"/>
                <a:gd name="connsiteX2" fmla="*/ 0 w 19818"/>
                <a:gd name="connsiteY2" fmla="*/ 9910 h 19819"/>
                <a:gd name="connsiteX3" fmla="*/ 9909 w 19818"/>
                <a:gd name="connsiteY3" fmla="*/ 19820 h 19819"/>
                <a:gd name="connsiteX4" fmla="*/ 19819 w 19818"/>
                <a:gd name="connsiteY4" fmla="*/ 9979 h 19819"/>
                <a:gd name="connsiteX5" fmla="*/ 19819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19819" y="9910"/>
                  </a:move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ubicBezTo>
                    <a:pt x="0" y="15383"/>
                    <a:pt x="4437" y="19820"/>
                    <a:pt x="9909" y="19820"/>
                  </a:cubicBezTo>
                  <a:cubicBezTo>
                    <a:pt x="15364" y="19839"/>
                    <a:pt x="19800" y="15433"/>
                    <a:pt x="19819" y="9979"/>
                  </a:cubicBezTo>
                  <a:cubicBezTo>
                    <a:pt x="19819" y="9956"/>
                    <a:pt x="19819" y="9933"/>
                    <a:pt x="19819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125">
              <a:extLst>
                <a:ext uri="{FF2B5EF4-FFF2-40B4-BE49-F238E27FC236}">
                  <a16:creationId xmlns:a16="http://schemas.microsoft.com/office/drawing/2014/main" id="{A372385A-2585-71CF-F379-ADF33CA22325}"/>
                </a:ext>
              </a:extLst>
            </p:cNvPr>
            <p:cNvSpPr/>
            <p:nvPr/>
          </p:nvSpPr>
          <p:spPr>
            <a:xfrm>
              <a:off x="5658637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126">
              <a:extLst>
                <a:ext uri="{FF2B5EF4-FFF2-40B4-BE49-F238E27FC236}">
                  <a16:creationId xmlns:a16="http://schemas.microsoft.com/office/drawing/2014/main" id="{CE112A63-28BB-8262-A5D7-A836B60E3BDA}"/>
                </a:ext>
              </a:extLst>
            </p:cNvPr>
            <p:cNvSpPr/>
            <p:nvPr/>
          </p:nvSpPr>
          <p:spPr>
            <a:xfrm>
              <a:off x="5616759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21" y="0"/>
                    <a:pt x="9898" y="0"/>
                    <a:pt x="9875" y="0"/>
                  </a:cubicBezTo>
                  <a:cubicBezTo>
                    <a:pt x="4421" y="0"/>
                    <a:pt x="0" y="4421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127">
              <a:extLst>
                <a:ext uri="{FF2B5EF4-FFF2-40B4-BE49-F238E27FC236}">
                  <a16:creationId xmlns:a16="http://schemas.microsoft.com/office/drawing/2014/main" id="{82213339-2784-60E9-3BAD-DF131447C006}"/>
                </a:ext>
              </a:extLst>
            </p:cNvPr>
            <p:cNvSpPr/>
            <p:nvPr/>
          </p:nvSpPr>
          <p:spPr>
            <a:xfrm>
              <a:off x="5572687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128">
              <a:extLst>
                <a:ext uri="{FF2B5EF4-FFF2-40B4-BE49-F238E27FC236}">
                  <a16:creationId xmlns:a16="http://schemas.microsoft.com/office/drawing/2014/main" id="{000E1184-61EF-6B7B-774C-2DE4D2ECE925}"/>
                </a:ext>
              </a:extLst>
            </p:cNvPr>
            <p:cNvSpPr/>
            <p:nvPr/>
          </p:nvSpPr>
          <p:spPr>
            <a:xfrm>
              <a:off x="5807952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129">
              <a:extLst>
                <a:ext uri="{FF2B5EF4-FFF2-40B4-BE49-F238E27FC236}">
                  <a16:creationId xmlns:a16="http://schemas.microsoft.com/office/drawing/2014/main" id="{F5927B24-B91B-3AC1-1310-0FD608420A0A}"/>
                </a:ext>
              </a:extLst>
            </p:cNvPr>
            <p:cNvSpPr/>
            <p:nvPr/>
          </p:nvSpPr>
          <p:spPr>
            <a:xfrm>
              <a:off x="5761644" y="256658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875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21" y="0"/>
                    <a:pt x="9898" y="0"/>
                    <a:pt x="9875" y="0"/>
                  </a:cubicBezTo>
                  <a:cubicBezTo>
                    <a:pt x="4421" y="0"/>
                    <a:pt x="0" y="4421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130">
              <a:extLst>
                <a:ext uri="{FF2B5EF4-FFF2-40B4-BE49-F238E27FC236}">
                  <a16:creationId xmlns:a16="http://schemas.microsoft.com/office/drawing/2014/main" id="{81F5556C-521C-DB70-A228-40D7128833A5}"/>
                </a:ext>
              </a:extLst>
            </p:cNvPr>
            <p:cNvSpPr/>
            <p:nvPr/>
          </p:nvSpPr>
          <p:spPr>
            <a:xfrm>
              <a:off x="5744060" y="261719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131">
              <a:extLst>
                <a:ext uri="{FF2B5EF4-FFF2-40B4-BE49-F238E27FC236}">
                  <a16:creationId xmlns:a16="http://schemas.microsoft.com/office/drawing/2014/main" id="{4F932439-575F-EC3C-6B1F-116CA5F26405}"/>
                </a:ext>
              </a:extLst>
            </p:cNvPr>
            <p:cNvSpPr/>
            <p:nvPr/>
          </p:nvSpPr>
          <p:spPr>
            <a:xfrm>
              <a:off x="5646008" y="2617194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132">
              <a:extLst>
                <a:ext uri="{FF2B5EF4-FFF2-40B4-BE49-F238E27FC236}">
                  <a16:creationId xmlns:a16="http://schemas.microsoft.com/office/drawing/2014/main" id="{85F479C1-D44C-B7ED-676D-A3BB7ACC3BB8}"/>
                </a:ext>
              </a:extLst>
            </p:cNvPr>
            <p:cNvSpPr/>
            <p:nvPr/>
          </p:nvSpPr>
          <p:spPr>
            <a:xfrm>
              <a:off x="5612240" y="265091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133">
              <a:extLst>
                <a:ext uri="{FF2B5EF4-FFF2-40B4-BE49-F238E27FC236}">
                  <a16:creationId xmlns:a16="http://schemas.microsoft.com/office/drawing/2014/main" id="{1159D81E-68ED-21B8-047C-A1DA896DE5F9}"/>
                </a:ext>
              </a:extLst>
            </p:cNvPr>
            <p:cNvSpPr/>
            <p:nvPr/>
          </p:nvSpPr>
          <p:spPr>
            <a:xfrm>
              <a:off x="5585358" y="2612721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134">
              <a:extLst>
                <a:ext uri="{FF2B5EF4-FFF2-40B4-BE49-F238E27FC236}">
                  <a16:creationId xmlns:a16="http://schemas.microsoft.com/office/drawing/2014/main" id="{9D93C122-BBED-CAC3-842E-8DCA102AA2D6}"/>
                </a:ext>
              </a:extLst>
            </p:cNvPr>
            <p:cNvSpPr/>
            <p:nvPr/>
          </p:nvSpPr>
          <p:spPr>
            <a:xfrm>
              <a:off x="5641491" y="251593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135">
              <a:extLst>
                <a:ext uri="{FF2B5EF4-FFF2-40B4-BE49-F238E27FC236}">
                  <a16:creationId xmlns:a16="http://schemas.microsoft.com/office/drawing/2014/main" id="{ABAE97A2-084D-3DE9-23A2-7739D5CFF515}"/>
                </a:ext>
              </a:extLst>
            </p:cNvPr>
            <p:cNvSpPr/>
            <p:nvPr/>
          </p:nvSpPr>
          <p:spPr>
            <a:xfrm>
              <a:off x="5641491" y="245261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136">
              <a:extLst>
                <a:ext uri="{FF2B5EF4-FFF2-40B4-BE49-F238E27FC236}">
                  <a16:creationId xmlns:a16="http://schemas.microsoft.com/office/drawing/2014/main" id="{F76A52B5-8BCD-F53A-F9A3-8D06ABA3FD28}"/>
                </a:ext>
              </a:extLst>
            </p:cNvPr>
            <p:cNvSpPr/>
            <p:nvPr/>
          </p:nvSpPr>
          <p:spPr>
            <a:xfrm>
              <a:off x="5582246" y="251593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137">
              <a:extLst>
                <a:ext uri="{FF2B5EF4-FFF2-40B4-BE49-F238E27FC236}">
                  <a16:creationId xmlns:a16="http://schemas.microsoft.com/office/drawing/2014/main" id="{1107FC08-3E36-0E77-1E94-3B6FA9548C11}"/>
                </a:ext>
              </a:extLst>
            </p:cNvPr>
            <p:cNvSpPr/>
            <p:nvPr/>
          </p:nvSpPr>
          <p:spPr>
            <a:xfrm>
              <a:off x="5795279" y="251593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138">
              <a:extLst>
                <a:ext uri="{FF2B5EF4-FFF2-40B4-BE49-F238E27FC236}">
                  <a16:creationId xmlns:a16="http://schemas.microsoft.com/office/drawing/2014/main" id="{9CC969B7-4329-9198-D266-7FA6647FC526}"/>
                </a:ext>
              </a:extLst>
            </p:cNvPr>
            <p:cNvSpPr/>
            <p:nvPr/>
          </p:nvSpPr>
          <p:spPr>
            <a:xfrm>
              <a:off x="5795279" y="261719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139">
              <a:extLst>
                <a:ext uri="{FF2B5EF4-FFF2-40B4-BE49-F238E27FC236}">
                  <a16:creationId xmlns:a16="http://schemas.microsoft.com/office/drawing/2014/main" id="{9622EAAB-96D8-F1A0-3C5C-69AF5CEBA3A2}"/>
                </a:ext>
              </a:extLst>
            </p:cNvPr>
            <p:cNvSpPr/>
            <p:nvPr/>
          </p:nvSpPr>
          <p:spPr>
            <a:xfrm>
              <a:off x="5602463" y="2476911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140">
              <a:extLst>
                <a:ext uri="{FF2B5EF4-FFF2-40B4-BE49-F238E27FC236}">
                  <a16:creationId xmlns:a16="http://schemas.microsoft.com/office/drawing/2014/main" id="{6197D2EA-C654-1078-80C5-2985FE7B390D}"/>
                </a:ext>
              </a:extLst>
            </p:cNvPr>
            <p:cNvSpPr/>
            <p:nvPr/>
          </p:nvSpPr>
          <p:spPr>
            <a:xfrm>
              <a:off x="5739806" y="251593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141">
              <a:extLst>
                <a:ext uri="{FF2B5EF4-FFF2-40B4-BE49-F238E27FC236}">
                  <a16:creationId xmlns:a16="http://schemas.microsoft.com/office/drawing/2014/main" id="{0DC099D3-9C3B-A04F-36DC-2577C3BCE7DF}"/>
                </a:ext>
              </a:extLst>
            </p:cNvPr>
            <p:cNvSpPr/>
            <p:nvPr/>
          </p:nvSpPr>
          <p:spPr>
            <a:xfrm>
              <a:off x="5774273" y="2481559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142">
              <a:extLst>
                <a:ext uri="{FF2B5EF4-FFF2-40B4-BE49-F238E27FC236}">
                  <a16:creationId xmlns:a16="http://schemas.microsoft.com/office/drawing/2014/main" id="{F27EE875-8B5C-F9D4-FDA0-EF475A3D5E2C}"/>
                </a:ext>
              </a:extLst>
            </p:cNvPr>
            <p:cNvSpPr/>
            <p:nvPr/>
          </p:nvSpPr>
          <p:spPr>
            <a:xfrm>
              <a:off x="5774273" y="2655740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143">
              <a:extLst>
                <a:ext uri="{FF2B5EF4-FFF2-40B4-BE49-F238E27FC236}">
                  <a16:creationId xmlns:a16="http://schemas.microsoft.com/office/drawing/2014/main" id="{FC19988E-7146-32C5-695E-D8888050DA48}"/>
                </a:ext>
              </a:extLst>
            </p:cNvPr>
            <p:cNvSpPr/>
            <p:nvPr/>
          </p:nvSpPr>
          <p:spPr>
            <a:xfrm>
              <a:off x="5689463" y="2536900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144">
              <a:extLst>
                <a:ext uri="{FF2B5EF4-FFF2-40B4-BE49-F238E27FC236}">
                  <a16:creationId xmlns:a16="http://schemas.microsoft.com/office/drawing/2014/main" id="{987477CD-9399-A75F-FCAA-ED9B44C06894}"/>
                </a:ext>
              </a:extLst>
            </p:cNvPr>
            <p:cNvSpPr/>
            <p:nvPr/>
          </p:nvSpPr>
          <p:spPr>
            <a:xfrm>
              <a:off x="5689463" y="2496863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145">
              <a:extLst>
                <a:ext uri="{FF2B5EF4-FFF2-40B4-BE49-F238E27FC236}">
                  <a16:creationId xmlns:a16="http://schemas.microsoft.com/office/drawing/2014/main" id="{7D6F3080-0C5F-4585-567F-6B6E9C490BD2}"/>
                </a:ext>
              </a:extLst>
            </p:cNvPr>
            <p:cNvSpPr/>
            <p:nvPr/>
          </p:nvSpPr>
          <p:spPr>
            <a:xfrm>
              <a:off x="5689463" y="244831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44" y="19"/>
                    <a:pt x="18" y="4445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146">
              <a:extLst>
                <a:ext uri="{FF2B5EF4-FFF2-40B4-BE49-F238E27FC236}">
                  <a16:creationId xmlns:a16="http://schemas.microsoft.com/office/drawing/2014/main" id="{32F49F73-0250-C78F-CCFE-77E671D25C4A}"/>
                </a:ext>
              </a:extLst>
            </p:cNvPr>
            <p:cNvSpPr/>
            <p:nvPr/>
          </p:nvSpPr>
          <p:spPr>
            <a:xfrm>
              <a:off x="5735728" y="2454722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88C2D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147">
              <a:extLst>
                <a:ext uri="{FF2B5EF4-FFF2-40B4-BE49-F238E27FC236}">
                  <a16:creationId xmlns:a16="http://schemas.microsoft.com/office/drawing/2014/main" id="{65F6384C-2F37-580A-24B9-F47910DA410E}"/>
                </a:ext>
              </a:extLst>
            </p:cNvPr>
            <p:cNvSpPr/>
            <p:nvPr/>
          </p:nvSpPr>
          <p:spPr>
            <a:xfrm>
              <a:off x="5736298" y="2681128"/>
              <a:ext cx="25345" cy="25345"/>
            </a:xfrm>
            <a:custGeom>
              <a:avLst/>
              <a:gdLst>
                <a:gd name="connsiteX0" fmla="*/ 0 w 19819"/>
                <a:gd name="connsiteY0" fmla="*/ 9842 h 19819"/>
                <a:gd name="connsiteX1" fmla="*/ 9842 w 19819"/>
                <a:gd name="connsiteY1" fmla="*/ 19819 h 19819"/>
                <a:gd name="connsiteX2" fmla="*/ 19819 w 19819"/>
                <a:gd name="connsiteY2" fmla="*/ 9977 h 19819"/>
                <a:gd name="connsiteX3" fmla="*/ 10047 w 19819"/>
                <a:gd name="connsiteY3" fmla="*/ 1 h 19819"/>
                <a:gd name="connsiteX4" fmla="*/ 1 w 19819"/>
                <a:gd name="connsiteY4" fmla="*/ 9772 h 19819"/>
                <a:gd name="connsiteX5" fmla="*/ 0 w 19819"/>
                <a:gd name="connsiteY5" fmla="*/ 9842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42"/>
                  </a:moveTo>
                  <a:cubicBezTo>
                    <a:pt x="-37" y="15315"/>
                    <a:pt x="4369" y="19782"/>
                    <a:pt x="9842" y="19819"/>
                  </a:cubicBezTo>
                  <a:cubicBezTo>
                    <a:pt x="15314" y="19857"/>
                    <a:pt x="19781" y="15450"/>
                    <a:pt x="19819" y="9977"/>
                  </a:cubicBezTo>
                  <a:cubicBezTo>
                    <a:pt x="19856" y="4532"/>
                    <a:pt x="15492" y="76"/>
                    <a:pt x="10047" y="1"/>
                  </a:cubicBezTo>
                  <a:cubicBezTo>
                    <a:pt x="4574" y="-75"/>
                    <a:pt x="76" y="4300"/>
                    <a:pt x="1" y="9772"/>
                  </a:cubicBezTo>
                  <a:cubicBezTo>
                    <a:pt x="1" y="9796"/>
                    <a:pt x="0" y="9819"/>
                    <a:pt x="0" y="9842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148">
              <a:extLst>
                <a:ext uri="{FF2B5EF4-FFF2-40B4-BE49-F238E27FC236}">
                  <a16:creationId xmlns:a16="http://schemas.microsoft.com/office/drawing/2014/main" id="{1D0AEE0C-791C-A183-A9C3-F4EE1CA0BD20}"/>
                </a:ext>
              </a:extLst>
            </p:cNvPr>
            <p:cNvSpPr/>
            <p:nvPr/>
          </p:nvSpPr>
          <p:spPr>
            <a:xfrm>
              <a:off x="5646225" y="2681042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149">
              <a:extLst>
                <a:ext uri="{FF2B5EF4-FFF2-40B4-BE49-F238E27FC236}">
                  <a16:creationId xmlns:a16="http://schemas.microsoft.com/office/drawing/2014/main" id="{56D0596E-9D12-DBE4-AE17-2A05A2D6C638}"/>
                </a:ext>
              </a:extLst>
            </p:cNvPr>
            <p:cNvSpPr/>
            <p:nvPr/>
          </p:nvSpPr>
          <p:spPr>
            <a:xfrm>
              <a:off x="5690035" y="268963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150">
              <a:extLst>
                <a:ext uri="{FF2B5EF4-FFF2-40B4-BE49-F238E27FC236}">
                  <a16:creationId xmlns:a16="http://schemas.microsoft.com/office/drawing/2014/main" id="{4C9FA7B8-50B3-7C15-8F5F-C0FEED158C50}"/>
                </a:ext>
              </a:extLst>
            </p:cNvPr>
            <p:cNvSpPr/>
            <p:nvPr/>
          </p:nvSpPr>
          <p:spPr>
            <a:xfrm>
              <a:off x="5690035" y="2646575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151">
              <a:extLst>
                <a:ext uri="{FF2B5EF4-FFF2-40B4-BE49-F238E27FC236}">
                  <a16:creationId xmlns:a16="http://schemas.microsoft.com/office/drawing/2014/main" id="{2F0EF9A7-5FFD-37E4-FB4D-A86DEBA4A253}"/>
                </a:ext>
              </a:extLst>
            </p:cNvPr>
            <p:cNvSpPr/>
            <p:nvPr/>
          </p:nvSpPr>
          <p:spPr>
            <a:xfrm>
              <a:off x="5690035" y="260004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152">
              <a:extLst>
                <a:ext uri="{FF2B5EF4-FFF2-40B4-BE49-F238E27FC236}">
                  <a16:creationId xmlns:a16="http://schemas.microsoft.com/office/drawing/2014/main" id="{E0F55F05-0328-3F72-C171-96876F9CE22F}"/>
                </a:ext>
              </a:extLst>
            </p:cNvPr>
            <p:cNvSpPr/>
            <p:nvPr/>
          </p:nvSpPr>
          <p:spPr>
            <a:xfrm>
              <a:off x="5533351" y="2863772"/>
              <a:ext cx="356954" cy="354235"/>
            </a:xfrm>
            <a:custGeom>
              <a:avLst/>
              <a:gdLst>
                <a:gd name="connsiteX0" fmla="*/ 279120 w 279120"/>
                <a:gd name="connsiteY0" fmla="*/ 138497 h 276994"/>
                <a:gd name="connsiteX1" fmla="*/ 139560 w 279120"/>
                <a:gd name="connsiteY1" fmla="*/ 276995 h 276994"/>
                <a:gd name="connsiteX2" fmla="*/ 0 w 279120"/>
                <a:gd name="connsiteY2" fmla="*/ 138497 h 276994"/>
                <a:gd name="connsiteX3" fmla="*/ 139560 w 279120"/>
                <a:gd name="connsiteY3" fmla="*/ 0 h 276994"/>
                <a:gd name="connsiteX4" fmla="*/ 279120 w 279120"/>
                <a:gd name="connsiteY4" fmla="*/ 138497 h 276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9120" h="276994">
                  <a:moveTo>
                    <a:pt x="279120" y="138497"/>
                  </a:moveTo>
                  <a:cubicBezTo>
                    <a:pt x="279120" y="214987"/>
                    <a:pt x="216637" y="276995"/>
                    <a:pt x="139560" y="276995"/>
                  </a:cubicBezTo>
                  <a:cubicBezTo>
                    <a:pt x="62483" y="276995"/>
                    <a:pt x="0" y="214987"/>
                    <a:pt x="0" y="138497"/>
                  </a:cubicBezTo>
                  <a:cubicBezTo>
                    <a:pt x="0" y="62007"/>
                    <a:pt x="62483" y="0"/>
                    <a:pt x="139560" y="0"/>
                  </a:cubicBezTo>
                  <a:cubicBezTo>
                    <a:pt x="216637" y="0"/>
                    <a:pt x="279120" y="62007"/>
                    <a:pt x="279120" y="138497"/>
                  </a:cubicBezTo>
                  <a:close/>
                </a:path>
              </a:pathLst>
            </a:custGeom>
            <a:solidFill>
              <a:srgbClr val="00B05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153">
              <a:extLst>
                <a:ext uri="{FF2B5EF4-FFF2-40B4-BE49-F238E27FC236}">
                  <a16:creationId xmlns:a16="http://schemas.microsoft.com/office/drawing/2014/main" id="{0964E1DF-6220-2243-B708-62B07F0B2812}"/>
                </a:ext>
              </a:extLst>
            </p:cNvPr>
            <p:cNvSpPr/>
            <p:nvPr/>
          </p:nvSpPr>
          <p:spPr>
            <a:xfrm>
              <a:off x="5720775" y="3025804"/>
              <a:ext cx="25343" cy="25345"/>
            </a:xfrm>
            <a:custGeom>
              <a:avLst/>
              <a:gdLst>
                <a:gd name="connsiteX0" fmla="*/ 19819 w 19818"/>
                <a:gd name="connsiteY0" fmla="*/ 9910 h 19819"/>
                <a:gd name="connsiteX1" fmla="*/ 9909 w 19818"/>
                <a:gd name="connsiteY1" fmla="*/ 0 h 19819"/>
                <a:gd name="connsiteX2" fmla="*/ 0 w 19818"/>
                <a:gd name="connsiteY2" fmla="*/ 9910 h 19819"/>
                <a:gd name="connsiteX3" fmla="*/ 9909 w 19818"/>
                <a:gd name="connsiteY3" fmla="*/ 19820 h 19819"/>
                <a:gd name="connsiteX4" fmla="*/ 19819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19819" y="9910"/>
                  </a:move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ubicBezTo>
                    <a:pt x="0" y="15383"/>
                    <a:pt x="4437" y="19820"/>
                    <a:pt x="9909" y="19820"/>
                  </a:cubicBezTo>
                  <a:cubicBezTo>
                    <a:pt x="15374" y="19801"/>
                    <a:pt x="19800" y="15375"/>
                    <a:pt x="19819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154">
              <a:extLst>
                <a:ext uri="{FF2B5EF4-FFF2-40B4-BE49-F238E27FC236}">
                  <a16:creationId xmlns:a16="http://schemas.microsoft.com/office/drawing/2014/main" id="{E28011E7-FDAE-E99A-8552-69679EAF7A14}"/>
                </a:ext>
              </a:extLst>
            </p:cNvPr>
            <p:cNvSpPr/>
            <p:nvPr/>
          </p:nvSpPr>
          <p:spPr>
            <a:xfrm>
              <a:off x="5657803" y="302580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155">
              <a:extLst>
                <a:ext uri="{FF2B5EF4-FFF2-40B4-BE49-F238E27FC236}">
                  <a16:creationId xmlns:a16="http://schemas.microsoft.com/office/drawing/2014/main" id="{85239D05-1C10-C5E2-67EF-06320F305C24}"/>
                </a:ext>
              </a:extLst>
            </p:cNvPr>
            <p:cNvSpPr/>
            <p:nvPr/>
          </p:nvSpPr>
          <p:spPr>
            <a:xfrm>
              <a:off x="5615881" y="302580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156">
              <a:extLst>
                <a:ext uri="{FF2B5EF4-FFF2-40B4-BE49-F238E27FC236}">
                  <a16:creationId xmlns:a16="http://schemas.microsoft.com/office/drawing/2014/main" id="{E1199635-C52E-E37E-8B93-B8A25E226E0A}"/>
                </a:ext>
              </a:extLst>
            </p:cNvPr>
            <p:cNvSpPr/>
            <p:nvPr/>
          </p:nvSpPr>
          <p:spPr>
            <a:xfrm>
              <a:off x="5571853" y="3025804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157">
              <a:extLst>
                <a:ext uri="{FF2B5EF4-FFF2-40B4-BE49-F238E27FC236}">
                  <a16:creationId xmlns:a16="http://schemas.microsoft.com/office/drawing/2014/main" id="{AF1A6228-7541-84F9-9461-3DF268375F24}"/>
                </a:ext>
              </a:extLst>
            </p:cNvPr>
            <p:cNvSpPr/>
            <p:nvPr/>
          </p:nvSpPr>
          <p:spPr>
            <a:xfrm>
              <a:off x="5807118" y="3025804"/>
              <a:ext cx="25347" cy="25345"/>
            </a:xfrm>
            <a:custGeom>
              <a:avLst/>
              <a:gdLst>
                <a:gd name="connsiteX0" fmla="*/ 1 w 19820"/>
                <a:gd name="connsiteY0" fmla="*/ 9910 h 19819"/>
                <a:gd name="connsiteX1" fmla="*/ 9911 w 19820"/>
                <a:gd name="connsiteY1" fmla="*/ 19820 h 19819"/>
                <a:gd name="connsiteX2" fmla="*/ 19821 w 19820"/>
                <a:gd name="connsiteY2" fmla="*/ 9910 h 19819"/>
                <a:gd name="connsiteX3" fmla="*/ 9910 w 19820"/>
                <a:gd name="connsiteY3" fmla="*/ 0 h 19819"/>
                <a:gd name="connsiteX4" fmla="*/ 9876 w 19820"/>
                <a:gd name="connsiteY4" fmla="*/ 0 h 19819"/>
                <a:gd name="connsiteX5" fmla="*/ 0 w 19820"/>
                <a:gd name="connsiteY5" fmla="*/ 9876 h 19819"/>
                <a:gd name="connsiteX6" fmla="*/ 0 w 19820"/>
                <a:gd name="connsiteY6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20" h="19819">
                  <a:moveTo>
                    <a:pt x="1" y="9910"/>
                  </a:moveTo>
                  <a:cubicBezTo>
                    <a:pt x="1" y="15383"/>
                    <a:pt x="4438" y="19820"/>
                    <a:pt x="9911" y="19820"/>
                  </a:cubicBezTo>
                  <a:cubicBezTo>
                    <a:pt x="15384" y="19820"/>
                    <a:pt x="19821" y="15383"/>
                    <a:pt x="19821" y="9910"/>
                  </a:cubicBezTo>
                  <a:cubicBezTo>
                    <a:pt x="19821" y="4437"/>
                    <a:pt x="15384" y="0"/>
                    <a:pt x="9910" y="0"/>
                  </a:cubicBezTo>
                  <a:cubicBezTo>
                    <a:pt x="9899" y="0"/>
                    <a:pt x="9888" y="0"/>
                    <a:pt x="9876" y="0"/>
                  </a:cubicBezTo>
                  <a:cubicBezTo>
                    <a:pt x="4422" y="0"/>
                    <a:pt x="0" y="4421"/>
                    <a:pt x="0" y="9876"/>
                  </a:cubicBezTo>
                  <a:cubicBezTo>
                    <a:pt x="0" y="9887"/>
                    <a:pt x="0" y="9898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158">
              <a:extLst>
                <a:ext uri="{FF2B5EF4-FFF2-40B4-BE49-F238E27FC236}">
                  <a16:creationId xmlns:a16="http://schemas.microsoft.com/office/drawing/2014/main" id="{EE2CBEF7-5CAD-5150-250D-90F761F02FF8}"/>
                </a:ext>
              </a:extLst>
            </p:cNvPr>
            <p:cNvSpPr/>
            <p:nvPr/>
          </p:nvSpPr>
          <p:spPr>
            <a:xfrm>
              <a:off x="5760766" y="302580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159">
              <a:extLst>
                <a:ext uri="{FF2B5EF4-FFF2-40B4-BE49-F238E27FC236}">
                  <a16:creationId xmlns:a16="http://schemas.microsoft.com/office/drawing/2014/main" id="{03C2C6D6-76A6-C041-706B-3B67FC271A39}"/>
                </a:ext>
              </a:extLst>
            </p:cNvPr>
            <p:cNvSpPr/>
            <p:nvPr/>
          </p:nvSpPr>
          <p:spPr>
            <a:xfrm>
              <a:off x="5743227" y="307627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160">
              <a:extLst>
                <a:ext uri="{FF2B5EF4-FFF2-40B4-BE49-F238E27FC236}">
                  <a16:creationId xmlns:a16="http://schemas.microsoft.com/office/drawing/2014/main" id="{DB6237FD-FF3A-2A0D-4900-F3BDCF8B3564}"/>
                </a:ext>
              </a:extLst>
            </p:cNvPr>
            <p:cNvSpPr/>
            <p:nvPr/>
          </p:nvSpPr>
          <p:spPr>
            <a:xfrm>
              <a:off x="5645130" y="307627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161">
              <a:extLst>
                <a:ext uri="{FF2B5EF4-FFF2-40B4-BE49-F238E27FC236}">
                  <a16:creationId xmlns:a16="http://schemas.microsoft.com/office/drawing/2014/main" id="{8C91DA2B-0695-2ADB-0EAB-D6D8C82055D2}"/>
                </a:ext>
              </a:extLst>
            </p:cNvPr>
            <p:cNvSpPr/>
            <p:nvPr/>
          </p:nvSpPr>
          <p:spPr>
            <a:xfrm>
              <a:off x="5611408" y="3110217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162">
              <a:extLst>
                <a:ext uri="{FF2B5EF4-FFF2-40B4-BE49-F238E27FC236}">
                  <a16:creationId xmlns:a16="http://schemas.microsoft.com/office/drawing/2014/main" id="{FEFB80DF-F65C-74E4-987A-E9D877488CF7}"/>
                </a:ext>
              </a:extLst>
            </p:cNvPr>
            <p:cNvSpPr/>
            <p:nvPr/>
          </p:nvSpPr>
          <p:spPr>
            <a:xfrm>
              <a:off x="5584482" y="3071936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163">
              <a:extLst>
                <a:ext uri="{FF2B5EF4-FFF2-40B4-BE49-F238E27FC236}">
                  <a16:creationId xmlns:a16="http://schemas.microsoft.com/office/drawing/2014/main" id="{2163D607-4A96-C584-F094-D948B1C7C1D4}"/>
                </a:ext>
              </a:extLst>
            </p:cNvPr>
            <p:cNvSpPr/>
            <p:nvPr/>
          </p:nvSpPr>
          <p:spPr>
            <a:xfrm>
              <a:off x="5640656" y="29751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164">
              <a:extLst>
                <a:ext uri="{FF2B5EF4-FFF2-40B4-BE49-F238E27FC236}">
                  <a16:creationId xmlns:a16="http://schemas.microsoft.com/office/drawing/2014/main" id="{0345FC6D-7ADA-6619-62B8-A878B8E3320B}"/>
                </a:ext>
              </a:extLst>
            </p:cNvPr>
            <p:cNvSpPr/>
            <p:nvPr/>
          </p:nvSpPr>
          <p:spPr>
            <a:xfrm>
              <a:off x="5640656" y="2911876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165">
              <a:extLst>
                <a:ext uri="{FF2B5EF4-FFF2-40B4-BE49-F238E27FC236}">
                  <a16:creationId xmlns:a16="http://schemas.microsoft.com/office/drawing/2014/main" id="{D65B2683-000E-A40A-E2E6-DED18DA9E23D}"/>
                </a:ext>
              </a:extLst>
            </p:cNvPr>
            <p:cNvSpPr/>
            <p:nvPr/>
          </p:nvSpPr>
          <p:spPr>
            <a:xfrm>
              <a:off x="5581413" y="29751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166">
              <a:extLst>
                <a:ext uri="{FF2B5EF4-FFF2-40B4-BE49-F238E27FC236}">
                  <a16:creationId xmlns:a16="http://schemas.microsoft.com/office/drawing/2014/main" id="{D1B8F99E-DB1F-5C7E-AA5E-008DCDB8A8FF}"/>
                </a:ext>
              </a:extLst>
            </p:cNvPr>
            <p:cNvSpPr/>
            <p:nvPr/>
          </p:nvSpPr>
          <p:spPr>
            <a:xfrm>
              <a:off x="5794445" y="29751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167">
              <a:extLst>
                <a:ext uri="{FF2B5EF4-FFF2-40B4-BE49-F238E27FC236}">
                  <a16:creationId xmlns:a16="http://schemas.microsoft.com/office/drawing/2014/main" id="{48B27B7F-16F2-960E-30A3-79D37E242E86}"/>
                </a:ext>
              </a:extLst>
            </p:cNvPr>
            <p:cNvSpPr/>
            <p:nvPr/>
          </p:nvSpPr>
          <p:spPr>
            <a:xfrm>
              <a:off x="5794445" y="3076277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168">
              <a:extLst>
                <a:ext uri="{FF2B5EF4-FFF2-40B4-BE49-F238E27FC236}">
                  <a16:creationId xmlns:a16="http://schemas.microsoft.com/office/drawing/2014/main" id="{CC5B0C0F-C826-D5F8-E868-4BAAB97C056D}"/>
                </a:ext>
              </a:extLst>
            </p:cNvPr>
            <p:cNvSpPr/>
            <p:nvPr/>
          </p:nvSpPr>
          <p:spPr>
            <a:xfrm>
              <a:off x="5601629" y="2935995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169">
              <a:extLst>
                <a:ext uri="{FF2B5EF4-FFF2-40B4-BE49-F238E27FC236}">
                  <a16:creationId xmlns:a16="http://schemas.microsoft.com/office/drawing/2014/main" id="{1DE31C80-F3C9-ED4D-5435-4D2D6A06D69A}"/>
                </a:ext>
              </a:extLst>
            </p:cNvPr>
            <p:cNvSpPr/>
            <p:nvPr/>
          </p:nvSpPr>
          <p:spPr>
            <a:xfrm>
              <a:off x="5738974" y="29751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170">
              <a:extLst>
                <a:ext uri="{FF2B5EF4-FFF2-40B4-BE49-F238E27FC236}">
                  <a16:creationId xmlns:a16="http://schemas.microsoft.com/office/drawing/2014/main" id="{1C45B7F6-2BAF-346E-0C87-FE5EB5C11196}"/>
                </a:ext>
              </a:extLst>
            </p:cNvPr>
            <p:cNvSpPr/>
            <p:nvPr/>
          </p:nvSpPr>
          <p:spPr>
            <a:xfrm>
              <a:off x="5773441" y="2940819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171">
              <a:extLst>
                <a:ext uri="{FF2B5EF4-FFF2-40B4-BE49-F238E27FC236}">
                  <a16:creationId xmlns:a16="http://schemas.microsoft.com/office/drawing/2014/main" id="{38FF4E89-E0BE-4D7D-A65A-E77AFE2690C5}"/>
                </a:ext>
              </a:extLst>
            </p:cNvPr>
            <p:cNvSpPr/>
            <p:nvPr/>
          </p:nvSpPr>
          <p:spPr>
            <a:xfrm>
              <a:off x="5773441" y="3114954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172">
              <a:extLst>
                <a:ext uri="{FF2B5EF4-FFF2-40B4-BE49-F238E27FC236}">
                  <a16:creationId xmlns:a16="http://schemas.microsoft.com/office/drawing/2014/main" id="{7498D41A-A720-AC06-8EE6-42465965141D}"/>
                </a:ext>
              </a:extLst>
            </p:cNvPr>
            <p:cNvSpPr/>
            <p:nvPr/>
          </p:nvSpPr>
          <p:spPr>
            <a:xfrm>
              <a:off x="5688630" y="2996115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173">
              <a:extLst>
                <a:ext uri="{FF2B5EF4-FFF2-40B4-BE49-F238E27FC236}">
                  <a16:creationId xmlns:a16="http://schemas.microsoft.com/office/drawing/2014/main" id="{80F3E583-D4D5-A00D-B78D-0FB1ACFB119F}"/>
                </a:ext>
              </a:extLst>
            </p:cNvPr>
            <p:cNvSpPr/>
            <p:nvPr/>
          </p:nvSpPr>
          <p:spPr>
            <a:xfrm>
              <a:off x="5688630" y="2956078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174">
              <a:extLst>
                <a:ext uri="{FF2B5EF4-FFF2-40B4-BE49-F238E27FC236}">
                  <a16:creationId xmlns:a16="http://schemas.microsoft.com/office/drawing/2014/main" id="{ED47D40A-D5A0-FA23-BDC9-584CE1D6C208}"/>
                </a:ext>
              </a:extLst>
            </p:cNvPr>
            <p:cNvSpPr/>
            <p:nvPr/>
          </p:nvSpPr>
          <p:spPr>
            <a:xfrm>
              <a:off x="5688630" y="290757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175">
              <a:extLst>
                <a:ext uri="{FF2B5EF4-FFF2-40B4-BE49-F238E27FC236}">
                  <a16:creationId xmlns:a16="http://schemas.microsoft.com/office/drawing/2014/main" id="{28640EAE-2EB7-E5BF-4DB7-320F1CA49BDB}"/>
                </a:ext>
              </a:extLst>
            </p:cNvPr>
            <p:cNvSpPr/>
            <p:nvPr/>
          </p:nvSpPr>
          <p:spPr>
            <a:xfrm>
              <a:off x="5734893" y="2914069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rgbClr val="DEE2AC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176">
              <a:extLst>
                <a:ext uri="{FF2B5EF4-FFF2-40B4-BE49-F238E27FC236}">
                  <a16:creationId xmlns:a16="http://schemas.microsoft.com/office/drawing/2014/main" id="{8ACE679A-D6A9-DC02-B41E-F958CABADAAD}"/>
                </a:ext>
              </a:extLst>
            </p:cNvPr>
            <p:cNvSpPr/>
            <p:nvPr/>
          </p:nvSpPr>
          <p:spPr>
            <a:xfrm>
              <a:off x="5735464" y="3140300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177">
              <a:extLst>
                <a:ext uri="{FF2B5EF4-FFF2-40B4-BE49-F238E27FC236}">
                  <a16:creationId xmlns:a16="http://schemas.microsoft.com/office/drawing/2014/main" id="{F6C5423E-89B8-E706-FBDE-53EBDFFC38C8}"/>
                </a:ext>
              </a:extLst>
            </p:cNvPr>
            <p:cNvSpPr/>
            <p:nvPr/>
          </p:nvSpPr>
          <p:spPr>
            <a:xfrm>
              <a:off x="5645350" y="3140300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178">
              <a:extLst>
                <a:ext uri="{FF2B5EF4-FFF2-40B4-BE49-F238E27FC236}">
                  <a16:creationId xmlns:a16="http://schemas.microsoft.com/office/drawing/2014/main" id="{84686680-80B6-4D5A-1B4B-2E07EB1473A2}"/>
                </a:ext>
              </a:extLst>
            </p:cNvPr>
            <p:cNvSpPr/>
            <p:nvPr/>
          </p:nvSpPr>
          <p:spPr>
            <a:xfrm>
              <a:off x="5689201" y="3148896"/>
              <a:ext cx="25345" cy="25345"/>
            </a:xfrm>
            <a:custGeom>
              <a:avLst/>
              <a:gdLst>
                <a:gd name="connsiteX0" fmla="*/ 0 w 19819"/>
                <a:gd name="connsiteY0" fmla="*/ 9876 h 19819"/>
                <a:gd name="connsiteX1" fmla="*/ 9875 w 19819"/>
                <a:gd name="connsiteY1" fmla="*/ 19820 h 19819"/>
                <a:gd name="connsiteX2" fmla="*/ 19819 w 19819"/>
                <a:gd name="connsiteY2" fmla="*/ 9944 h 19819"/>
                <a:gd name="connsiteX3" fmla="*/ 9944 w 19819"/>
                <a:gd name="connsiteY3" fmla="*/ 0 h 19819"/>
                <a:gd name="connsiteX4" fmla="*/ 9910 w 19819"/>
                <a:gd name="connsiteY4" fmla="*/ 0 h 19819"/>
                <a:gd name="connsiteX5" fmla="*/ 0 w 19819"/>
                <a:gd name="connsiteY5" fmla="*/ 9876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9" h="19819">
                  <a:moveTo>
                    <a:pt x="0" y="9876"/>
                  </a:moveTo>
                  <a:cubicBezTo>
                    <a:pt x="-19" y="15348"/>
                    <a:pt x="4403" y="19801"/>
                    <a:pt x="9875" y="19820"/>
                  </a:cubicBezTo>
                  <a:cubicBezTo>
                    <a:pt x="15349" y="19838"/>
                    <a:pt x="19801" y="15417"/>
                    <a:pt x="19819" y="9944"/>
                  </a:cubicBezTo>
                  <a:cubicBezTo>
                    <a:pt x="19838" y="4471"/>
                    <a:pt x="15416" y="19"/>
                    <a:pt x="9944" y="0"/>
                  </a:cubicBezTo>
                  <a:cubicBezTo>
                    <a:pt x="9932" y="0"/>
                    <a:pt x="9921" y="0"/>
                    <a:pt x="9910" y="0"/>
                  </a:cubicBezTo>
                  <a:cubicBezTo>
                    <a:pt x="4450" y="0"/>
                    <a:pt x="18" y="4416"/>
                    <a:pt x="0" y="9876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179">
              <a:extLst>
                <a:ext uri="{FF2B5EF4-FFF2-40B4-BE49-F238E27FC236}">
                  <a16:creationId xmlns:a16="http://schemas.microsoft.com/office/drawing/2014/main" id="{069FE82B-C4E1-E315-369B-7CEBAD10864F}"/>
                </a:ext>
              </a:extLst>
            </p:cNvPr>
            <p:cNvSpPr/>
            <p:nvPr/>
          </p:nvSpPr>
          <p:spPr>
            <a:xfrm>
              <a:off x="5689201" y="3105789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36" y="0"/>
                    <a:pt x="0" y="443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180">
              <a:extLst>
                <a:ext uri="{FF2B5EF4-FFF2-40B4-BE49-F238E27FC236}">
                  <a16:creationId xmlns:a16="http://schemas.microsoft.com/office/drawing/2014/main" id="{417F1CCF-1471-F445-0F15-FF9F3F7212E5}"/>
                </a:ext>
              </a:extLst>
            </p:cNvPr>
            <p:cNvSpPr/>
            <p:nvPr/>
          </p:nvSpPr>
          <p:spPr>
            <a:xfrm>
              <a:off x="5689201" y="3059305"/>
              <a:ext cx="25343" cy="25345"/>
            </a:xfrm>
            <a:custGeom>
              <a:avLst/>
              <a:gdLst>
                <a:gd name="connsiteX0" fmla="*/ 0 w 19818"/>
                <a:gd name="connsiteY0" fmla="*/ 9910 h 19819"/>
                <a:gd name="connsiteX1" fmla="*/ 9909 w 19818"/>
                <a:gd name="connsiteY1" fmla="*/ 19820 h 19819"/>
                <a:gd name="connsiteX2" fmla="*/ 19819 w 19818"/>
                <a:gd name="connsiteY2" fmla="*/ 9910 h 19819"/>
                <a:gd name="connsiteX3" fmla="*/ 9909 w 19818"/>
                <a:gd name="connsiteY3" fmla="*/ 0 h 19819"/>
                <a:gd name="connsiteX4" fmla="*/ 0 w 19818"/>
                <a:gd name="connsiteY4" fmla="*/ 9841 h 19819"/>
                <a:gd name="connsiteX5" fmla="*/ 0 w 19818"/>
                <a:gd name="connsiteY5" fmla="*/ 9910 h 1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18" h="19819">
                  <a:moveTo>
                    <a:pt x="0" y="9910"/>
                  </a:moveTo>
                  <a:cubicBezTo>
                    <a:pt x="0" y="15383"/>
                    <a:pt x="4437" y="19820"/>
                    <a:pt x="9909" y="19820"/>
                  </a:cubicBezTo>
                  <a:cubicBezTo>
                    <a:pt x="15383" y="19820"/>
                    <a:pt x="19819" y="15383"/>
                    <a:pt x="19819" y="9910"/>
                  </a:cubicBezTo>
                  <a:cubicBezTo>
                    <a:pt x="19819" y="4437"/>
                    <a:pt x="15382" y="0"/>
                    <a:pt x="9909" y="0"/>
                  </a:cubicBezTo>
                  <a:cubicBezTo>
                    <a:pt x="4455" y="-19"/>
                    <a:pt x="18" y="4387"/>
                    <a:pt x="0" y="9841"/>
                  </a:cubicBezTo>
                  <a:cubicBezTo>
                    <a:pt x="0" y="9864"/>
                    <a:pt x="0" y="9887"/>
                    <a:pt x="0" y="99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181">
              <a:extLst>
                <a:ext uri="{FF2B5EF4-FFF2-40B4-BE49-F238E27FC236}">
                  <a16:creationId xmlns:a16="http://schemas.microsoft.com/office/drawing/2014/main" id="{0569A8A4-0F1B-DE92-6D07-E70C00CB23CC}"/>
                </a:ext>
              </a:extLst>
            </p:cNvPr>
            <p:cNvSpPr/>
            <p:nvPr/>
          </p:nvSpPr>
          <p:spPr>
            <a:xfrm>
              <a:off x="5455846" y="1850957"/>
              <a:ext cx="489042" cy="242893"/>
            </a:xfrm>
            <a:custGeom>
              <a:avLst/>
              <a:gdLst>
                <a:gd name="connsiteX0" fmla="*/ 339863 w 382408"/>
                <a:gd name="connsiteY0" fmla="*/ 186515 h 189931"/>
                <a:gd name="connsiteX1" fmla="*/ 22235 w 382408"/>
                <a:gd name="connsiteY1" fmla="*/ 137172 h 189931"/>
                <a:gd name="connsiteX2" fmla="*/ 1661 w 382408"/>
                <a:gd name="connsiteY2" fmla="*/ 113991 h 189931"/>
                <a:gd name="connsiteX3" fmla="*/ 186346 w 382408"/>
                <a:gd name="connsiteY3" fmla="*/ 217 h 189931"/>
                <a:gd name="connsiteX4" fmla="*/ 380325 w 382408"/>
                <a:gd name="connsiteY4" fmla="*/ 170604 h 189931"/>
                <a:gd name="connsiteX5" fmla="*/ 339863 w 382408"/>
                <a:gd name="connsiteY5" fmla="*/ 186515 h 1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2408" h="189931">
                  <a:moveTo>
                    <a:pt x="339863" y="186515"/>
                  </a:moveTo>
                  <a:cubicBezTo>
                    <a:pt x="290280" y="160592"/>
                    <a:pt x="180449" y="117626"/>
                    <a:pt x="22235" y="137172"/>
                  </a:cubicBezTo>
                  <a:cubicBezTo>
                    <a:pt x="7147" y="139057"/>
                    <a:pt x="-4443" y="126027"/>
                    <a:pt x="1661" y="113991"/>
                  </a:cubicBezTo>
                  <a:cubicBezTo>
                    <a:pt x="22818" y="71335"/>
                    <a:pt x="76139" y="-4583"/>
                    <a:pt x="186346" y="217"/>
                  </a:cubicBezTo>
                  <a:cubicBezTo>
                    <a:pt x="375353" y="8447"/>
                    <a:pt x="389549" y="120472"/>
                    <a:pt x="380325" y="170604"/>
                  </a:cubicBezTo>
                  <a:cubicBezTo>
                    <a:pt x="377239" y="186789"/>
                    <a:pt x="356219" y="195053"/>
                    <a:pt x="339863" y="186515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182">
              <a:extLst>
                <a:ext uri="{FF2B5EF4-FFF2-40B4-BE49-F238E27FC236}">
                  <a16:creationId xmlns:a16="http://schemas.microsoft.com/office/drawing/2014/main" id="{122AB9FA-4CCE-C81E-3AA7-702E02191D13}"/>
                </a:ext>
              </a:extLst>
            </p:cNvPr>
            <p:cNvSpPr/>
            <p:nvPr/>
          </p:nvSpPr>
          <p:spPr>
            <a:xfrm>
              <a:off x="5514110" y="1883397"/>
              <a:ext cx="120528" cy="97641"/>
            </a:xfrm>
            <a:custGeom>
              <a:avLst/>
              <a:gdLst>
                <a:gd name="connsiteX0" fmla="*/ 3833 w 94247"/>
                <a:gd name="connsiteY0" fmla="*/ 53099 h 76351"/>
                <a:gd name="connsiteX1" fmla="*/ 85306 w 94247"/>
                <a:gd name="connsiteY1" fmla="*/ 53 h 76351"/>
                <a:gd name="connsiteX2" fmla="*/ 19195 w 94247"/>
                <a:gd name="connsiteY2" fmla="*/ 76314 h 76351"/>
                <a:gd name="connsiteX3" fmla="*/ 3833 w 94247"/>
                <a:gd name="connsiteY3" fmla="*/ 53099 h 7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47" h="76351">
                  <a:moveTo>
                    <a:pt x="3833" y="53099"/>
                  </a:moveTo>
                  <a:cubicBezTo>
                    <a:pt x="3833" y="53099"/>
                    <a:pt x="49233" y="-1936"/>
                    <a:pt x="85306" y="53"/>
                  </a:cubicBezTo>
                  <a:cubicBezTo>
                    <a:pt x="121379" y="2041"/>
                    <a:pt x="37883" y="78302"/>
                    <a:pt x="19195" y="76314"/>
                  </a:cubicBezTo>
                  <a:cubicBezTo>
                    <a:pt x="507" y="74325"/>
                    <a:pt x="-4363" y="62220"/>
                    <a:pt x="3833" y="53099"/>
                  </a:cubicBezTo>
                  <a:close/>
                </a:path>
              </a:pathLst>
            </a:custGeom>
            <a:solidFill>
              <a:srgbClr val="6E387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183">
              <a:extLst>
                <a:ext uri="{FF2B5EF4-FFF2-40B4-BE49-F238E27FC236}">
                  <a16:creationId xmlns:a16="http://schemas.microsoft.com/office/drawing/2014/main" id="{92D60394-3D49-DBCE-8FD5-BE710F3EF3D2}"/>
                </a:ext>
              </a:extLst>
            </p:cNvPr>
            <p:cNvSpPr/>
            <p:nvPr/>
          </p:nvSpPr>
          <p:spPr>
            <a:xfrm>
              <a:off x="5455846" y="2352185"/>
              <a:ext cx="489042" cy="242905"/>
            </a:xfrm>
            <a:custGeom>
              <a:avLst/>
              <a:gdLst>
                <a:gd name="connsiteX0" fmla="*/ 339863 w 382408"/>
                <a:gd name="connsiteY0" fmla="*/ 186546 h 189941"/>
                <a:gd name="connsiteX1" fmla="*/ 22235 w 382408"/>
                <a:gd name="connsiteY1" fmla="*/ 137203 h 189941"/>
                <a:gd name="connsiteX2" fmla="*/ 1661 w 382408"/>
                <a:gd name="connsiteY2" fmla="*/ 113988 h 189941"/>
                <a:gd name="connsiteX3" fmla="*/ 186346 w 382408"/>
                <a:gd name="connsiteY3" fmla="*/ 214 h 189941"/>
                <a:gd name="connsiteX4" fmla="*/ 380325 w 382408"/>
                <a:gd name="connsiteY4" fmla="*/ 170601 h 189941"/>
                <a:gd name="connsiteX5" fmla="*/ 339863 w 382408"/>
                <a:gd name="connsiteY5" fmla="*/ 186546 h 18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2408" h="189941">
                  <a:moveTo>
                    <a:pt x="339863" y="186546"/>
                  </a:moveTo>
                  <a:cubicBezTo>
                    <a:pt x="290280" y="160589"/>
                    <a:pt x="180449" y="117658"/>
                    <a:pt x="22235" y="137203"/>
                  </a:cubicBezTo>
                  <a:cubicBezTo>
                    <a:pt x="7147" y="139054"/>
                    <a:pt x="-4443" y="126059"/>
                    <a:pt x="1661" y="113988"/>
                  </a:cubicBezTo>
                  <a:cubicBezTo>
                    <a:pt x="22818" y="71332"/>
                    <a:pt x="76139" y="-4552"/>
                    <a:pt x="186346" y="214"/>
                  </a:cubicBezTo>
                  <a:cubicBezTo>
                    <a:pt x="375353" y="8444"/>
                    <a:pt x="389549" y="120469"/>
                    <a:pt x="380325" y="170601"/>
                  </a:cubicBezTo>
                  <a:cubicBezTo>
                    <a:pt x="377239" y="186786"/>
                    <a:pt x="356219" y="195050"/>
                    <a:pt x="339863" y="186546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184">
              <a:extLst>
                <a:ext uri="{FF2B5EF4-FFF2-40B4-BE49-F238E27FC236}">
                  <a16:creationId xmlns:a16="http://schemas.microsoft.com/office/drawing/2014/main" id="{1DAB15CB-A8D7-E8D4-EB2D-E82E3782D011}"/>
                </a:ext>
              </a:extLst>
            </p:cNvPr>
            <p:cNvSpPr/>
            <p:nvPr/>
          </p:nvSpPr>
          <p:spPr>
            <a:xfrm>
              <a:off x="5514110" y="2384678"/>
              <a:ext cx="120528" cy="97588"/>
            </a:xfrm>
            <a:custGeom>
              <a:avLst/>
              <a:gdLst>
                <a:gd name="connsiteX0" fmla="*/ 3833 w 94247"/>
                <a:gd name="connsiteY0" fmla="*/ 53091 h 76309"/>
                <a:gd name="connsiteX1" fmla="*/ 85306 w 94247"/>
                <a:gd name="connsiteY1" fmla="*/ 44 h 76309"/>
                <a:gd name="connsiteX2" fmla="*/ 19195 w 94247"/>
                <a:gd name="connsiteY2" fmla="*/ 76271 h 76309"/>
                <a:gd name="connsiteX3" fmla="*/ 3833 w 94247"/>
                <a:gd name="connsiteY3" fmla="*/ 53091 h 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47" h="76309">
                  <a:moveTo>
                    <a:pt x="3833" y="53091"/>
                  </a:moveTo>
                  <a:cubicBezTo>
                    <a:pt x="3833" y="53091"/>
                    <a:pt x="49233" y="-1773"/>
                    <a:pt x="85306" y="44"/>
                  </a:cubicBezTo>
                  <a:cubicBezTo>
                    <a:pt x="121379" y="1862"/>
                    <a:pt x="37883" y="78260"/>
                    <a:pt x="19195" y="76271"/>
                  </a:cubicBezTo>
                  <a:cubicBezTo>
                    <a:pt x="507" y="74282"/>
                    <a:pt x="-4363" y="62212"/>
                    <a:pt x="3833" y="53091"/>
                  </a:cubicBezTo>
                  <a:close/>
                </a:path>
              </a:pathLst>
            </a:custGeom>
            <a:solidFill>
              <a:srgbClr val="6E387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185">
              <a:extLst>
                <a:ext uri="{FF2B5EF4-FFF2-40B4-BE49-F238E27FC236}">
                  <a16:creationId xmlns:a16="http://schemas.microsoft.com/office/drawing/2014/main" id="{91C1091E-BCCC-34A3-4AA6-9AE908F4F51B}"/>
                </a:ext>
              </a:extLst>
            </p:cNvPr>
            <p:cNvSpPr/>
            <p:nvPr/>
          </p:nvSpPr>
          <p:spPr>
            <a:xfrm>
              <a:off x="5455846" y="2811441"/>
              <a:ext cx="489042" cy="242893"/>
            </a:xfrm>
            <a:custGeom>
              <a:avLst/>
              <a:gdLst>
                <a:gd name="connsiteX0" fmla="*/ 339863 w 382408"/>
                <a:gd name="connsiteY0" fmla="*/ 186515 h 189931"/>
                <a:gd name="connsiteX1" fmla="*/ 22235 w 382408"/>
                <a:gd name="connsiteY1" fmla="*/ 137171 h 189931"/>
                <a:gd name="connsiteX2" fmla="*/ 1661 w 382408"/>
                <a:gd name="connsiteY2" fmla="*/ 113991 h 189931"/>
                <a:gd name="connsiteX3" fmla="*/ 186346 w 382408"/>
                <a:gd name="connsiteY3" fmla="*/ 217 h 189931"/>
                <a:gd name="connsiteX4" fmla="*/ 380325 w 382408"/>
                <a:gd name="connsiteY4" fmla="*/ 170604 h 189931"/>
                <a:gd name="connsiteX5" fmla="*/ 339863 w 382408"/>
                <a:gd name="connsiteY5" fmla="*/ 186515 h 1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2408" h="189931">
                  <a:moveTo>
                    <a:pt x="339863" y="186515"/>
                  </a:moveTo>
                  <a:cubicBezTo>
                    <a:pt x="290280" y="160591"/>
                    <a:pt x="180449" y="117660"/>
                    <a:pt x="22235" y="137171"/>
                  </a:cubicBezTo>
                  <a:cubicBezTo>
                    <a:pt x="7147" y="139057"/>
                    <a:pt x="-4443" y="126027"/>
                    <a:pt x="1661" y="113991"/>
                  </a:cubicBezTo>
                  <a:cubicBezTo>
                    <a:pt x="22818" y="71335"/>
                    <a:pt x="76139" y="-4583"/>
                    <a:pt x="186346" y="217"/>
                  </a:cubicBezTo>
                  <a:cubicBezTo>
                    <a:pt x="375353" y="8447"/>
                    <a:pt x="389549" y="120472"/>
                    <a:pt x="380325" y="170604"/>
                  </a:cubicBezTo>
                  <a:cubicBezTo>
                    <a:pt x="377239" y="186789"/>
                    <a:pt x="356219" y="195053"/>
                    <a:pt x="339863" y="186515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186">
              <a:extLst>
                <a:ext uri="{FF2B5EF4-FFF2-40B4-BE49-F238E27FC236}">
                  <a16:creationId xmlns:a16="http://schemas.microsoft.com/office/drawing/2014/main" id="{478330C8-0E59-CF5A-28A6-F75BD0C6CFB4}"/>
                </a:ext>
              </a:extLst>
            </p:cNvPr>
            <p:cNvSpPr/>
            <p:nvPr/>
          </p:nvSpPr>
          <p:spPr>
            <a:xfrm>
              <a:off x="5514110" y="2843935"/>
              <a:ext cx="120528" cy="97599"/>
            </a:xfrm>
            <a:custGeom>
              <a:avLst/>
              <a:gdLst>
                <a:gd name="connsiteX0" fmla="*/ 3833 w 94247"/>
                <a:gd name="connsiteY0" fmla="*/ 53058 h 76317"/>
                <a:gd name="connsiteX1" fmla="*/ 85306 w 94247"/>
                <a:gd name="connsiteY1" fmla="*/ 46 h 76317"/>
                <a:gd name="connsiteX2" fmla="*/ 19195 w 94247"/>
                <a:gd name="connsiteY2" fmla="*/ 76272 h 76317"/>
                <a:gd name="connsiteX3" fmla="*/ 3833 w 94247"/>
                <a:gd name="connsiteY3" fmla="*/ 53058 h 76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247" h="76317">
                  <a:moveTo>
                    <a:pt x="3833" y="53058"/>
                  </a:moveTo>
                  <a:cubicBezTo>
                    <a:pt x="3833" y="53058"/>
                    <a:pt x="49233" y="-1806"/>
                    <a:pt x="85306" y="46"/>
                  </a:cubicBezTo>
                  <a:cubicBezTo>
                    <a:pt x="121379" y="1897"/>
                    <a:pt x="37883" y="78433"/>
                    <a:pt x="19195" y="76272"/>
                  </a:cubicBezTo>
                  <a:cubicBezTo>
                    <a:pt x="507" y="74112"/>
                    <a:pt x="-4363" y="62179"/>
                    <a:pt x="3833" y="53058"/>
                  </a:cubicBezTo>
                  <a:close/>
                </a:path>
              </a:pathLst>
            </a:custGeom>
            <a:solidFill>
              <a:srgbClr val="6E387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187">
              <a:extLst>
                <a:ext uri="{FF2B5EF4-FFF2-40B4-BE49-F238E27FC236}">
                  <a16:creationId xmlns:a16="http://schemas.microsoft.com/office/drawing/2014/main" id="{0405D296-803B-D96D-42BE-7F11E1ED4D96}"/>
                </a:ext>
              </a:extLst>
            </p:cNvPr>
            <p:cNvSpPr/>
            <p:nvPr/>
          </p:nvSpPr>
          <p:spPr>
            <a:xfrm>
              <a:off x="6190558" y="5185941"/>
              <a:ext cx="107569" cy="20436"/>
            </a:xfrm>
            <a:custGeom>
              <a:avLst/>
              <a:gdLst>
                <a:gd name="connsiteX0" fmla="*/ 43240 w 84113"/>
                <a:gd name="connsiteY0" fmla="*/ 15979 h 15979"/>
                <a:gd name="connsiteX1" fmla="*/ 0 w 84113"/>
                <a:gd name="connsiteY1" fmla="*/ 2812 h 15979"/>
                <a:gd name="connsiteX2" fmla="*/ 1715 w 84113"/>
                <a:gd name="connsiteY2" fmla="*/ 0 h 15979"/>
                <a:gd name="connsiteX3" fmla="*/ 82022 w 84113"/>
                <a:gd name="connsiteY3" fmla="*/ 0 h 15979"/>
                <a:gd name="connsiteX4" fmla="*/ 84113 w 84113"/>
                <a:gd name="connsiteY4" fmla="*/ 2469 h 15979"/>
                <a:gd name="connsiteX5" fmla="*/ 43240 w 84113"/>
                <a:gd name="connsiteY5" fmla="*/ 15979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3" h="15979">
                  <a:moveTo>
                    <a:pt x="43240" y="15979"/>
                  </a:moveTo>
                  <a:cubicBezTo>
                    <a:pt x="27878" y="15725"/>
                    <a:pt x="12896" y="11163"/>
                    <a:pt x="0" y="2812"/>
                  </a:cubicBezTo>
                  <a:lnTo>
                    <a:pt x="1715" y="0"/>
                  </a:lnTo>
                  <a:cubicBezTo>
                    <a:pt x="47870" y="28427"/>
                    <a:pt x="80582" y="1372"/>
                    <a:pt x="82022" y="0"/>
                  </a:cubicBezTo>
                  <a:lnTo>
                    <a:pt x="84113" y="2469"/>
                  </a:lnTo>
                  <a:cubicBezTo>
                    <a:pt x="72323" y="11303"/>
                    <a:pt x="57972" y="16047"/>
                    <a:pt x="43240" y="15979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188">
              <a:extLst>
                <a:ext uri="{FF2B5EF4-FFF2-40B4-BE49-F238E27FC236}">
                  <a16:creationId xmlns:a16="http://schemas.microsoft.com/office/drawing/2014/main" id="{29606678-3A07-176A-DD15-CC7F878C7B9E}"/>
                </a:ext>
              </a:extLst>
            </p:cNvPr>
            <p:cNvSpPr/>
            <p:nvPr/>
          </p:nvSpPr>
          <p:spPr>
            <a:xfrm>
              <a:off x="6083648" y="5391652"/>
              <a:ext cx="330250" cy="49991"/>
            </a:xfrm>
            <a:custGeom>
              <a:avLst/>
              <a:gdLst>
                <a:gd name="connsiteX0" fmla="*/ 129342 w 258238"/>
                <a:gd name="connsiteY0" fmla="*/ 39091 h 39090"/>
                <a:gd name="connsiteX1" fmla="*/ 0 w 258238"/>
                <a:gd name="connsiteY1" fmla="*/ 7269 h 39090"/>
                <a:gd name="connsiteX2" fmla="*/ 3669 w 258238"/>
                <a:gd name="connsiteY2" fmla="*/ 0 h 39090"/>
                <a:gd name="connsiteX3" fmla="*/ 253986 w 258238"/>
                <a:gd name="connsiteY3" fmla="*/ 206 h 39090"/>
                <a:gd name="connsiteX4" fmla="*/ 258238 w 258238"/>
                <a:gd name="connsiteY4" fmla="*/ 7064 h 39090"/>
                <a:gd name="connsiteX5" fmla="*/ 129342 w 258238"/>
                <a:gd name="connsiteY5" fmla="*/ 39091 h 3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238" h="39090">
                  <a:moveTo>
                    <a:pt x="129342" y="39091"/>
                  </a:moveTo>
                  <a:cubicBezTo>
                    <a:pt x="84305" y="38963"/>
                    <a:pt x="39955" y="28051"/>
                    <a:pt x="0" y="7269"/>
                  </a:cubicBezTo>
                  <a:lnTo>
                    <a:pt x="3669" y="0"/>
                  </a:lnTo>
                  <a:cubicBezTo>
                    <a:pt x="139835" y="69334"/>
                    <a:pt x="252820" y="857"/>
                    <a:pt x="253986" y="206"/>
                  </a:cubicBezTo>
                  <a:lnTo>
                    <a:pt x="258238" y="7064"/>
                  </a:lnTo>
                  <a:cubicBezTo>
                    <a:pt x="257552" y="7578"/>
                    <a:pt x="205500" y="39091"/>
                    <a:pt x="129342" y="39091"/>
                  </a:cubicBezTo>
                  <a:close/>
                </a:path>
              </a:pathLst>
            </a:custGeom>
            <a:solidFill>
              <a:srgbClr val="76467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189">
              <a:extLst>
                <a:ext uri="{FF2B5EF4-FFF2-40B4-BE49-F238E27FC236}">
                  <a16:creationId xmlns:a16="http://schemas.microsoft.com/office/drawing/2014/main" id="{C10F86E2-8EBE-6E02-B40B-98F12AD7B4D4}"/>
                </a:ext>
              </a:extLst>
            </p:cNvPr>
            <p:cNvSpPr/>
            <p:nvPr/>
          </p:nvSpPr>
          <p:spPr>
            <a:xfrm>
              <a:off x="6083648" y="5837316"/>
              <a:ext cx="330250" cy="49991"/>
            </a:xfrm>
            <a:custGeom>
              <a:avLst/>
              <a:gdLst>
                <a:gd name="connsiteX0" fmla="*/ 129342 w 258238"/>
                <a:gd name="connsiteY0" fmla="*/ 39091 h 39090"/>
                <a:gd name="connsiteX1" fmla="*/ 0 w 258238"/>
                <a:gd name="connsiteY1" fmla="*/ 7269 h 39090"/>
                <a:gd name="connsiteX2" fmla="*/ 3669 w 258238"/>
                <a:gd name="connsiteY2" fmla="*/ 0 h 39090"/>
                <a:gd name="connsiteX3" fmla="*/ 253986 w 258238"/>
                <a:gd name="connsiteY3" fmla="*/ 206 h 39090"/>
                <a:gd name="connsiteX4" fmla="*/ 258238 w 258238"/>
                <a:gd name="connsiteY4" fmla="*/ 7064 h 39090"/>
                <a:gd name="connsiteX5" fmla="*/ 129342 w 258238"/>
                <a:gd name="connsiteY5" fmla="*/ 39091 h 3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238" h="39090">
                  <a:moveTo>
                    <a:pt x="129342" y="39091"/>
                  </a:moveTo>
                  <a:cubicBezTo>
                    <a:pt x="84308" y="38945"/>
                    <a:pt x="39961" y="28035"/>
                    <a:pt x="0" y="7269"/>
                  </a:cubicBezTo>
                  <a:lnTo>
                    <a:pt x="3669" y="0"/>
                  </a:lnTo>
                  <a:cubicBezTo>
                    <a:pt x="139835" y="69334"/>
                    <a:pt x="252820" y="857"/>
                    <a:pt x="253986" y="206"/>
                  </a:cubicBezTo>
                  <a:lnTo>
                    <a:pt x="258238" y="7064"/>
                  </a:lnTo>
                  <a:cubicBezTo>
                    <a:pt x="257552" y="7750"/>
                    <a:pt x="205500" y="39091"/>
                    <a:pt x="129342" y="39091"/>
                  </a:cubicBezTo>
                  <a:close/>
                </a:path>
              </a:pathLst>
            </a:custGeom>
            <a:solidFill>
              <a:srgbClr val="764678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190">
              <a:extLst>
                <a:ext uri="{FF2B5EF4-FFF2-40B4-BE49-F238E27FC236}">
                  <a16:creationId xmlns:a16="http://schemas.microsoft.com/office/drawing/2014/main" id="{DFF652D5-F68C-0DA2-4F6C-5F1495FAC60F}"/>
                </a:ext>
              </a:extLst>
            </p:cNvPr>
            <p:cNvSpPr/>
            <p:nvPr/>
          </p:nvSpPr>
          <p:spPr>
            <a:xfrm>
              <a:off x="1199380" y="4380675"/>
              <a:ext cx="292733" cy="125613"/>
            </a:xfrm>
            <a:custGeom>
              <a:avLst/>
              <a:gdLst>
                <a:gd name="connsiteX0" fmla="*/ 382985 w 428590"/>
                <a:gd name="connsiteY0" fmla="*/ 183912 h 183911"/>
                <a:gd name="connsiteX1" fmla="*/ 351541 w 428590"/>
                <a:gd name="connsiteY1" fmla="*/ 93387 h 183911"/>
                <a:gd name="connsiteX2" fmla="*/ 95841 w 428590"/>
                <a:gd name="connsiteY2" fmla="*/ 46684 h 183911"/>
                <a:gd name="connsiteX3" fmla="*/ 45640 w 428590"/>
                <a:gd name="connsiteY3" fmla="*/ 172116 h 183911"/>
                <a:gd name="connsiteX4" fmla="*/ 0 w 428590"/>
                <a:gd name="connsiteY4" fmla="*/ 169202 h 183911"/>
                <a:gd name="connsiteX5" fmla="*/ 90217 w 428590"/>
                <a:gd name="connsiteY5" fmla="*/ 1181 h 183911"/>
                <a:gd name="connsiteX6" fmla="*/ 380962 w 428590"/>
                <a:gd name="connsiteY6" fmla="*/ 58239 h 183911"/>
                <a:gd name="connsiteX7" fmla="*/ 428591 w 428590"/>
                <a:gd name="connsiteY7" fmla="*/ 180072 h 183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8590" h="183911">
                  <a:moveTo>
                    <a:pt x="382985" y="183912"/>
                  </a:moveTo>
                  <a:cubicBezTo>
                    <a:pt x="380756" y="157235"/>
                    <a:pt x="370264" y="109057"/>
                    <a:pt x="351541" y="93387"/>
                  </a:cubicBezTo>
                  <a:cubicBezTo>
                    <a:pt x="327195" y="72813"/>
                    <a:pt x="157597" y="38900"/>
                    <a:pt x="95841" y="46684"/>
                  </a:cubicBezTo>
                  <a:cubicBezTo>
                    <a:pt x="68134" y="50113"/>
                    <a:pt x="48898" y="121744"/>
                    <a:pt x="45640" y="172116"/>
                  </a:cubicBezTo>
                  <a:lnTo>
                    <a:pt x="0" y="169202"/>
                  </a:lnTo>
                  <a:cubicBezTo>
                    <a:pt x="1715" y="142798"/>
                    <a:pt x="14025" y="10679"/>
                    <a:pt x="90217" y="1181"/>
                  </a:cubicBezTo>
                  <a:cubicBezTo>
                    <a:pt x="151322" y="-6363"/>
                    <a:pt x="339437" y="23366"/>
                    <a:pt x="380962" y="58239"/>
                  </a:cubicBezTo>
                  <a:cubicBezTo>
                    <a:pt x="420293" y="91192"/>
                    <a:pt x="427836" y="171088"/>
                    <a:pt x="428591" y="180072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191">
              <a:extLst>
                <a:ext uri="{FF2B5EF4-FFF2-40B4-BE49-F238E27FC236}">
                  <a16:creationId xmlns:a16="http://schemas.microsoft.com/office/drawing/2014/main" id="{92CD5575-4993-AD56-EA26-662C3E4D79C7}"/>
                </a:ext>
              </a:extLst>
            </p:cNvPr>
            <p:cNvSpPr/>
            <p:nvPr/>
          </p:nvSpPr>
          <p:spPr>
            <a:xfrm>
              <a:off x="2007107" y="3623008"/>
              <a:ext cx="663995" cy="309134"/>
            </a:xfrm>
            <a:custGeom>
              <a:avLst/>
              <a:gdLst>
                <a:gd name="connsiteX0" fmla="*/ 230429 w 972155"/>
                <a:gd name="connsiteY0" fmla="*/ 424167 h 452603"/>
                <a:gd name="connsiteX1" fmla="*/ 782807 w 972155"/>
                <a:gd name="connsiteY1" fmla="*/ 367555 h 452603"/>
                <a:gd name="connsiteX2" fmla="*/ 972156 w 972155"/>
                <a:gd name="connsiteY2" fmla="*/ 192093 h 452603"/>
                <a:gd name="connsiteX3" fmla="*/ 836676 w 972155"/>
                <a:gd name="connsiteY3" fmla="*/ 69 h 452603"/>
                <a:gd name="connsiteX4" fmla="*/ 904433 w 972155"/>
                <a:gd name="connsiteY4" fmla="*/ 96218 h 452603"/>
                <a:gd name="connsiteX5" fmla="*/ 836882 w 972155"/>
                <a:gd name="connsiteY5" fmla="*/ 0 h 452603"/>
                <a:gd name="connsiteX6" fmla="*/ 486095 w 972155"/>
                <a:gd name="connsiteY6" fmla="*/ 165792 h 452603"/>
                <a:gd name="connsiteX7" fmla="*/ 235984 w 972155"/>
                <a:gd name="connsiteY7" fmla="*/ 4903 h 452603"/>
                <a:gd name="connsiteX8" fmla="*/ 0 w 972155"/>
                <a:gd name="connsiteY8" fmla="*/ 87199 h 452603"/>
                <a:gd name="connsiteX9" fmla="*/ 230429 w 972155"/>
                <a:gd name="connsiteY9" fmla="*/ 424167 h 4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2155" h="452603">
                  <a:moveTo>
                    <a:pt x="230429" y="424167"/>
                  </a:moveTo>
                  <a:cubicBezTo>
                    <a:pt x="354421" y="447519"/>
                    <a:pt x="599561" y="495388"/>
                    <a:pt x="782807" y="367555"/>
                  </a:cubicBezTo>
                  <a:cubicBezTo>
                    <a:pt x="886259" y="295546"/>
                    <a:pt x="968727" y="194596"/>
                    <a:pt x="972156" y="192093"/>
                  </a:cubicBezTo>
                  <a:lnTo>
                    <a:pt x="836676" y="69"/>
                  </a:lnTo>
                  <a:lnTo>
                    <a:pt x="904433" y="96218"/>
                  </a:lnTo>
                  <a:lnTo>
                    <a:pt x="836882" y="0"/>
                  </a:lnTo>
                  <a:cubicBezTo>
                    <a:pt x="766347" y="50783"/>
                    <a:pt x="649624" y="205740"/>
                    <a:pt x="486095" y="165792"/>
                  </a:cubicBezTo>
                  <a:cubicBezTo>
                    <a:pt x="411823" y="147687"/>
                    <a:pt x="325447" y="136474"/>
                    <a:pt x="235984" y="4903"/>
                  </a:cubicBezTo>
                  <a:lnTo>
                    <a:pt x="0" y="87199"/>
                  </a:lnTo>
                  <a:cubicBezTo>
                    <a:pt x="74204" y="234475"/>
                    <a:pt x="52567" y="397970"/>
                    <a:pt x="230429" y="424167"/>
                  </a:cubicBezTo>
                  <a:close/>
                </a:path>
              </a:pathLst>
            </a:custGeom>
            <a:solidFill>
              <a:srgbClr val="73B3CE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192">
              <a:extLst>
                <a:ext uri="{FF2B5EF4-FFF2-40B4-BE49-F238E27FC236}">
                  <a16:creationId xmlns:a16="http://schemas.microsoft.com/office/drawing/2014/main" id="{AA5D275B-7ECA-9124-9524-8D6ACD815837}"/>
                </a:ext>
              </a:extLst>
            </p:cNvPr>
            <p:cNvSpPr/>
            <p:nvPr/>
          </p:nvSpPr>
          <p:spPr>
            <a:xfrm>
              <a:off x="2452145" y="3643267"/>
              <a:ext cx="250985" cy="182179"/>
            </a:xfrm>
            <a:custGeom>
              <a:avLst/>
              <a:gdLst>
                <a:gd name="connsiteX0" fmla="*/ 0 w 367467"/>
                <a:gd name="connsiteY0" fmla="*/ 187875 h 266728"/>
                <a:gd name="connsiteX1" fmla="*/ 155368 w 367467"/>
                <a:gd name="connsiteY1" fmla="*/ 39193 h 266728"/>
                <a:gd name="connsiteX2" fmla="*/ 283304 w 367467"/>
                <a:gd name="connsiteY2" fmla="*/ 33227 h 266728"/>
                <a:gd name="connsiteX3" fmla="*/ 367349 w 367467"/>
                <a:gd name="connsiteY3" fmla="*/ 0 h 266728"/>
                <a:gd name="connsiteX4" fmla="*/ 160991 w 367467"/>
                <a:gd name="connsiteY4" fmla="*/ 260158 h 266728"/>
                <a:gd name="connsiteX5" fmla="*/ 0 w 367467"/>
                <a:gd name="connsiteY5" fmla="*/ 187875 h 266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467" h="266728">
                  <a:moveTo>
                    <a:pt x="0" y="187875"/>
                  </a:moveTo>
                  <a:cubicBezTo>
                    <a:pt x="0" y="187875"/>
                    <a:pt x="77050" y="74203"/>
                    <a:pt x="155368" y="39193"/>
                  </a:cubicBezTo>
                  <a:cubicBezTo>
                    <a:pt x="233686" y="4183"/>
                    <a:pt x="283304" y="33227"/>
                    <a:pt x="283304" y="33227"/>
                  </a:cubicBezTo>
                  <a:lnTo>
                    <a:pt x="367349" y="0"/>
                  </a:lnTo>
                  <a:cubicBezTo>
                    <a:pt x="367349" y="0"/>
                    <a:pt x="379385" y="315777"/>
                    <a:pt x="160991" y="260158"/>
                  </a:cubicBezTo>
                  <a:cubicBezTo>
                    <a:pt x="143744" y="255769"/>
                    <a:pt x="0" y="187875"/>
                    <a:pt x="0" y="187875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193">
              <a:extLst>
                <a:ext uri="{FF2B5EF4-FFF2-40B4-BE49-F238E27FC236}">
                  <a16:creationId xmlns:a16="http://schemas.microsoft.com/office/drawing/2014/main" id="{CFA1E845-18B1-2C3C-C5D0-613FC51D2947}"/>
                </a:ext>
              </a:extLst>
            </p:cNvPr>
            <p:cNvSpPr/>
            <p:nvPr/>
          </p:nvSpPr>
          <p:spPr>
            <a:xfrm>
              <a:off x="2418889" y="3462683"/>
              <a:ext cx="276144" cy="411380"/>
            </a:xfrm>
            <a:custGeom>
              <a:avLst/>
              <a:gdLst>
                <a:gd name="connsiteX0" fmla="*/ 403520 w 404302"/>
                <a:gd name="connsiteY0" fmla="*/ 99765 h 602301"/>
                <a:gd name="connsiteX1" fmla="*/ 323247 w 404302"/>
                <a:gd name="connsiteY1" fmla="*/ 557502 h 602301"/>
                <a:gd name="connsiteX2" fmla="*/ 259996 w 404302"/>
                <a:gd name="connsiteY2" fmla="*/ 601428 h 602301"/>
                <a:gd name="connsiteX3" fmla="*/ 258748 w 404302"/>
                <a:gd name="connsiteY3" fmla="*/ 601188 h 602301"/>
                <a:gd name="connsiteX4" fmla="*/ 43681 w 404302"/>
                <a:gd name="connsiteY4" fmla="*/ 558016 h 602301"/>
                <a:gd name="connsiteX5" fmla="*/ 785 w 404302"/>
                <a:gd name="connsiteY5" fmla="*/ 495883 h 602301"/>
                <a:gd name="connsiteX6" fmla="*/ 79891 w 404302"/>
                <a:gd name="connsiteY6" fmla="*/ 44764 h 602301"/>
                <a:gd name="connsiteX7" fmla="*/ 142745 w 404302"/>
                <a:gd name="connsiteY7" fmla="*/ 804 h 602301"/>
                <a:gd name="connsiteX8" fmla="*/ 358978 w 404302"/>
                <a:gd name="connsiteY8" fmla="*/ 37323 h 602301"/>
                <a:gd name="connsiteX9" fmla="*/ 403585 w 404302"/>
                <a:gd name="connsiteY9" fmla="*/ 99380 h 602301"/>
                <a:gd name="connsiteX10" fmla="*/ 403520 w 404302"/>
                <a:gd name="connsiteY10" fmla="*/ 99765 h 60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4302" h="602301">
                  <a:moveTo>
                    <a:pt x="403520" y="99765"/>
                  </a:moveTo>
                  <a:lnTo>
                    <a:pt x="323247" y="557502"/>
                  </a:lnTo>
                  <a:cubicBezTo>
                    <a:pt x="317911" y="587098"/>
                    <a:pt x="289592" y="606764"/>
                    <a:pt x="259996" y="601428"/>
                  </a:cubicBezTo>
                  <a:cubicBezTo>
                    <a:pt x="259579" y="601353"/>
                    <a:pt x="259163" y="601273"/>
                    <a:pt x="258748" y="601188"/>
                  </a:cubicBezTo>
                  <a:lnTo>
                    <a:pt x="43681" y="558016"/>
                  </a:lnTo>
                  <a:cubicBezTo>
                    <a:pt x="14875" y="552401"/>
                    <a:pt x="-4174" y="524809"/>
                    <a:pt x="785" y="495883"/>
                  </a:cubicBezTo>
                  <a:lnTo>
                    <a:pt x="79891" y="44764"/>
                  </a:lnTo>
                  <a:cubicBezTo>
                    <a:pt x="85217" y="15337"/>
                    <a:pt x="113277" y="-4288"/>
                    <a:pt x="142745" y="804"/>
                  </a:cubicBezTo>
                  <a:lnTo>
                    <a:pt x="358978" y="37323"/>
                  </a:lnTo>
                  <a:cubicBezTo>
                    <a:pt x="388432" y="42141"/>
                    <a:pt x="408404" y="69925"/>
                    <a:pt x="403585" y="99380"/>
                  </a:cubicBezTo>
                  <a:cubicBezTo>
                    <a:pt x="403564" y="99508"/>
                    <a:pt x="403542" y="99637"/>
                    <a:pt x="403520" y="99765"/>
                  </a:cubicBezTo>
                  <a:close/>
                </a:path>
              </a:pathLst>
            </a:custGeom>
            <a:solidFill>
              <a:srgbClr val="060423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194">
              <a:extLst>
                <a:ext uri="{FF2B5EF4-FFF2-40B4-BE49-F238E27FC236}">
                  <a16:creationId xmlns:a16="http://schemas.microsoft.com/office/drawing/2014/main" id="{87B6B1DF-DB4E-09D0-2FFC-0915B3FDAE45}"/>
                </a:ext>
              </a:extLst>
            </p:cNvPr>
            <p:cNvSpPr/>
            <p:nvPr/>
          </p:nvSpPr>
          <p:spPr>
            <a:xfrm>
              <a:off x="2651899" y="3511484"/>
              <a:ext cx="19626" cy="19626"/>
            </a:xfrm>
            <a:custGeom>
              <a:avLst/>
              <a:gdLst>
                <a:gd name="connsiteX0" fmla="*/ 28732 w 28735"/>
                <a:gd name="connsiteY0" fmla="*/ 14087 h 28734"/>
                <a:gd name="connsiteX1" fmla="*/ 14088 w 28735"/>
                <a:gd name="connsiteY1" fmla="*/ 3 h 28734"/>
                <a:gd name="connsiteX2" fmla="*/ 3 w 28735"/>
                <a:gd name="connsiteY2" fmla="*/ 14648 h 28734"/>
                <a:gd name="connsiteX3" fmla="*/ 14648 w 28735"/>
                <a:gd name="connsiteY3" fmla="*/ 28732 h 28734"/>
                <a:gd name="connsiteX4" fmla="*/ 14776 w 28735"/>
                <a:gd name="connsiteY4" fmla="*/ 28729 h 28734"/>
                <a:gd name="connsiteX5" fmla="*/ 28732 w 28735"/>
                <a:gd name="connsiteY5" fmla="*/ 14087 h 28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735" h="28734">
                  <a:moveTo>
                    <a:pt x="28732" y="14087"/>
                  </a:moveTo>
                  <a:cubicBezTo>
                    <a:pt x="28577" y="6154"/>
                    <a:pt x="22021" y="-152"/>
                    <a:pt x="14088" y="3"/>
                  </a:cubicBezTo>
                  <a:cubicBezTo>
                    <a:pt x="6154" y="157"/>
                    <a:pt x="-152" y="6714"/>
                    <a:pt x="3" y="14648"/>
                  </a:cubicBezTo>
                  <a:cubicBezTo>
                    <a:pt x="158" y="22581"/>
                    <a:pt x="6714" y="28887"/>
                    <a:pt x="14648" y="28732"/>
                  </a:cubicBezTo>
                  <a:cubicBezTo>
                    <a:pt x="14690" y="28731"/>
                    <a:pt x="14733" y="28730"/>
                    <a:pt x="14776" y="28729"/>
                  </a:cubicBezTo>
                  <a:cubicBezTo>
                    <a:pt x="22666" y="28523"/>
                    <a:pt x="28905" y="21978"/>
                    <a:pt x="28732" y="14087"/>
                  </a:cubicBezTo>
                  <a:close/>
                </a:path>
              </a:pathLst>
            </a:custGeom>
            <a:solidFill>
              <a:srgbClr val="100B47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195">
              <a:extLst>
                <a:ext uri="{FF2B5EF4-FFF2-40B4-BE49-F238E27FC236}">
                  <a16:creationId xmlns:a16="http://schemas.microsoft.com/office/drawing/2014/main" id="{7BA22DF3-458A-63D9-683D-B66F248ED657}"/>
                </a:ext>
              </a:extLst>
            </p:cNvPr>
            <p:cNvSpPr/>
            <p:nvPr/>
          </p:nvSpPr>
          <p:spPr>
            <a:xfrm>
              <a:off x="2577097" y="3588698"/>
              <a:ext cx="148529" cy="158679"/>
            </a:xfrm>
            <a:custGeom>
              <a:avLst/>
              <a:gdLst>
                <a:gd name="connsiteX0" fmla="*/ 211014 w 217460"/>
                <a:gd name="connsiteY0" fmla="*/ 92375 h 232323"/>
                <a:gd name="connsiteX1" fmla="*/ 184920 w 217460"/>
                <a:gd name="connsiteY1" fmla="*/ 13131 h 232323"/>
                <a:gd name="connsiteX2" fmla="*/ 49543 w 217460"/>
                <a:gd name="connsiteY2" fmla="*/ 29282 h 232323"/>
                <a:gd name="connsiteX3" fmla="*/ 144835 w 217460"/>
                <a:gd name="connsiteY3" fmla="*/ 57948 h 232323"/>
                <a:gd name="connsiteX4" fmla="*/ 817 w 217460"/>
                <a:gd name="connsiteY4" fmla="*/ 62852 h 232323"/>
                <a:gd name="connsiteX5" fmla="*/ 133828 w 217460"/>
                <a:gd name="connsiteY5" fmla="*/ 117476 h 232323"/>
                <a:gd name="connsiteX6" fmla="*/ 1023 w 217460"/>
                <a:gd name="connsiteY6" fmla="*/ 133421 h 232323"/>
                <a:gd name="connsiteX7" fmla="*/ 131873 w 217460"/>
                <a:gd name="connsiteY7" fmla="*/ 183450 h 232323"/>
                <a:gd name="connsiteX8" fmla="*/ 6269 w 217460"/>
                <a:gd name="connsiteY8" fmla="*/ 196343 h 232323"/>
                <a:gd name="connsiteX9" fmla="*/ 133142 w 217460"/>
                <a:gd name="connsiteY9" fmla="*/ 231421 h 232323"/>
                <a:gd name="connsiteX10" fmla="*/ 180462 w 217460"/>
                <a:gd name="connsiteY10" fmla="*/ 188696 h 232323"/>
                <a:gd name="connsiteX11" fmla="*/ 197881 w 217460"/>
                <a:gd name="connsiteY11" fmla="*/ 140690 h 232323"/>
                <a:gd name="connsiteX12" fmla="*/ 206522 w 217460"/>
                <a:gd name="connsiteY12" fmla="*/ 121728 h 232323"/>
                <a:gd name="connsiteX13" fmla="*/ 211014 w 217460"/>
                <a:gd name="connsiteY13" fmla="*/ 92375 h 232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460" h="232323">
                  <a:moveTo>
                    <a:pt x="211014" y="92375"/>
                  </a:moveTo>
                  <a:cubicBezTo>
                    <a:pt x="211014" y="92375"/>
                    <a:pt x="236903" y="36174"/>
                    <a:pt x="184920" y="13131"/>
                  </a:cubicBezTo>
                  <a:cubicBezTo>
                    <a:pt x="118740" y="-16221"/>
                    <a:pt x="7846" y="10114"/>
                    <a:pt x="49543" y="29282"/>
                  </a:cubicBezTo>
                  <a:cubicBezTo>
                    <a:pt x="86507" y="46255"/>
                    <a:pt x="144835" y="57948"/>
                    <a:pt x="144835" y="57948"/>
                  </a:cubicBezTo>
                  <a:cubicBezTo>
                    <a:pt x="144835" y="57948"/>
                    <a:pt x="-3915" y="30310"/>
                    <a:pt x="817" y="62852"/>
                  </a:cubicBezTo>
                  <a:cubicBezTo>
                    <a:pt x="5549" y="95393"/>
                    <a:pt x="133828" y="117476"/>
                    <a:pt x="133828" y="117476"/>
                  </a:cubicBezTo>
                  <a:cubicBezTo>
                    <a:pt x="133828" y="117476"/>
                    <a:pt x="-13619" y="104103"/>
                    <a:pt x="1023" y="133421"/>
                  </a:cubicBezTo>
                  <a:cubicBezTo>
                    <a:pt x="15664" y="162738"/>
                    <a:pt x="131873" y="183450"/>
                    <a:pt x="131873" y="183450"/>
                  </a:cubicBezTo>
                  <a:cubicBezTo>
                    <a:pt x="131873" y="183450"/>
                    <a:pt x="-11459" y="162876"/>
                    <a:pt x="6269" y="196343"/>
                  </a:cubicBezTo>
                  <a:cubicBezTo>
                    <a:pt x="23997" y="229810"/>
                    <a:pt x="100292" y="225866"/>
                    <a:pt x="133142" y="231421"/>
                  </a:cubicBezTo>
                  <a:cubicBezTo>
                    <a:pt x="164003" y="236668"/>
                    <a:pt x="177513" y="218597"/>
                    <a:pt x="180462" y="188696"/>
                  </a:cubicBezTo>
                  <a:cubicBezTo>
                    <a:pt x="180462" y="188696"/>
                    <a:pt x="201036" y="160612"/>
                    <a:pt x="197881" y="140690"/>
                  </a:cubicBezTo>
                  <a:cubicBezTo>
                    <a:pt x="196715" y="133009"/>
                    <a:pt x="204945" y="126974"/>
                    <a:pt x="206522" y="121728"/>
                  </a:cubicBezTo>
                  <a:cubicBezTo>
                    <a:pt x="208765" y="112072"/>
                    <a:pt x="210267" y="102260"/>
                    <a:pt x="211014" y="92375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196">
              <a:extLst>
                <a:ext uri="{FF2B5EF4-FFF2-40B4-BE49-F238E27FC236}">
                  <a16:creationId xmlns:a16="http://schemas.microsoft.com/office/drawing/2014/main" id="{2C071A6F-E15B-C9B4-4E06-35251A953E00}"/>
                </a:ext>
              </a:extLst>
            </p:cNvPr>
            <p:cNvSpPr/>
            <p:nvPr/>
          </p:nvSpPr>
          <p:spPr>
            <a:xfrm>
              <a:off x="1594997" y="4197812"/>
              <a:ext cx="616011" cy="100408"/>
            </a:xfrm>
            <a:custGeom>
              <a:avLst/>
              <a:gdLst>
                <a:gd name="connsiteX0" fmla="*/ 3 w 901901"/>
                <a:gd name="connsiteY0" fmla="*/ 83093 h 147007"/>
                <a:gd name="connsiteX1" fmla="*/ 446905 w 901901"/>
                <a:gd name="connsiteY1" fmla="*/ 145947 h 147007"/>
                <a:gd name="connsiteX2" fmla="*/ 901899 w 901901"/>
                <a:gd name="connsiteY2" fmla="*/ 46506 h 147007"/>
                <a:gd name="connsiteX3" fmla="*/ 449888 w 901901"/>
                <a:gd name="connsiteY3" fmla="*/ 1689 h 147007"/>
                <a:gd name="connsiteX4" fmla="*/ 3 w 901901"/>
                <a:gd name="connsiteY4" fmla="*/ 83093 h 14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1901" h="147007">
                  <a:moveTo>
                    <a:pt x="3" y="83093"/>
                  </a:moveTo>
                  <a:cubicBezTo>
                    <a:pt x="861" y="116217"/>
                    <a:pt x="97524" y="153833"/>
                    <a:pt x="446905" y="145947"/>
                  </a:cubicBezTo>
                  <a:cubicBezTo>
                    <a:pt x="696948" y="140323"/>
                    <a:pt x="902756" y="79664"/>
                    <a:pt x="901899" y="46506"/>
                  </a:cubicBezTo>
                  <a:cubicBezTo>
                    <a:pt x="901042" y="13347"/>
                    <a:pt x="699897" y="-6027"/>
                    <a:pt x="449888" y="1689"/>
                  </a:cubicBezTo>
                  <a:cubicBezTo>
                    <a:pt x="199880" y="9404"/>
                    <a:pt x="-957" y="50175"/>
                    <a:pt x="3" y="83093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197">
              <a:extLst>
                <a:ext uri="{FF2B5EF4-FFF2-40B4-BE49-F238E27FC236}">
                  <a16:creationId xmlns:a16="http://schemas.microsoft.com/office/drawing/2014/main" id="{475D87FE-56F4-D43D-835F-CD6242ED08DA}"/>
                </a:ext>
              </a:extLst>
            </p:cNvPr>
            <p:cNvSpPr/>
            <p:nvPr/>
          </p:nvSpPr>
          <p:spPr>
            <a:xfrm>
              <a:off x="1589467" y="3494515"/>
              <a:ext cx="621515" cy="760050"/>
            </a:xfrm>
            <a:custGeom>
              <a:avLst/>
              <a:gdLst>
                <a:gd name="connsiteX0" fmla="*/ 69307 w 909960"/>
                <a:gd name="connsiteY0" fmla="*/ 175336 h 1112790"/>
                <a:gd name="connsiteX1" fmla="*/ 439639 w 909960"/>
                <a:gd name="connsiteY1" fmla="*/ 11 h 1112790"/>
                <a:gd name="connsiteX2" fmla="*/ 909961 w 909960"/>
                <a:gd name="connsiteY2" fmla="*/ 1076237 h 1112790"/>
                <a:gd name="connsiteX3" fmla="*/ 8134 w 909960"/>
                <a:gd name="connsiteY3" fmla="*/ 1112790 h 1112790"/>
                <a:gd name="connsiteX4" fmla="*/ 69307 w 909960"/>
                <a:gd name="connsiteY4" fmla="*/ 175336 h 11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9960" h="1112790">
                  <a:moveTo>
                    <a:pt x="69307" y="175336"/>
                  </a:moveTo>
                  <a:cubicBezTo>
                    <a:pt x="69307" y="175336"/>
                    <a:pt x="113507" y="1760"/>
                    <a:pt x="439639" y="11"/>
                  </a:cubicBezTo>
                  <a:cubicBezTo>
                    <a:pt x="909995" y="-2526"/>
                    <a:pt x="866447" y="425584"/>
                    <a:pt x="909961" y="1076237"/>
                  </a:cubicBezTo>
                  <a:cubicBezTo>
                    <a:pt x="909961" y="1076237"/>
                    <a:pt x="624805" y="958314"/>
                    <a:pt x="8134" y="1112790"/>
                  </a:cubicBezTo>
                  <a:cubicBezTo>
                    <a:pt x="8100" y="1112790"/>
                    <a:pt x="-32843" y="440535"/>
                    <a:pt x="69307" y="175336"/>
                  </a:cubicBezTo>
                  <a:close/>
                </a:path>
              </a:pathLst>
            </a:custGeom>
            <a:solidFill>
              <a:srgbClr val="73B3CE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198">
              <a:extLst>
                <a:ext uri="{FF2B5EF4-FFF2-40B4-BE49-F238E27FC236}">
                  <a16:creationId xmlns:a16="http://schemas.microsoft.com/office/drawing/2014/main" id="{59AD49E6-A21F-CE52-C050-F4ED41077057}"/>
                </a:ext>
              </a:extLst>
            </p:cNvPr>
            <p:cNvSpPr/>
            <p:nvPr/>
          </p:nvSpPr>
          <p:spPr>
            <a:xfrm>
              <a:off x="1554529" y="3493582"/>
              <a:ext cx="656477" cy="242541"/>
            </a:xfrm>
            <a:custGeom>
              <a:avLst/>
              <a:gdLst>
                <a:gd name="connsiteX0" fmla="*/ 0 w 961148"/>
                <a:gd name="connsiteY0" fmla="*/ 151979 h 355105"/>
                <a:gd name="connsiteX1" fmla="*/ 213009 w 961148"/>
                <a:gd name="connsiteY1" fmla="*/ 268565 h 355105"/>
                <a:gd name="connsiteX2" fmla="*/ 813427 w 961148"/>
                <a:gd name="connsiteY2" fmla="*/ 352506 h 355105"/>
                <a:gd name="connsiteX3" fmla="*/ 961149 w 961148"/>
                <a:gd name="connsiteY3" fmla="*/ 282281 h 355105"/>
                <a:gd name="connsiteX4" fmla="*/ 605116 w 961148"/>
                <a:gd name="connsiteY4" fmla="*/ 8886 h 355105"/>
                <a:gd name="connsiteX5" fmla="*/ 539553 w 961148"/>
                <a:gd name="connsiteY5" fmla="*/ 1480 h 355105"/>
                <a:gd name="connsiteX6" fmla="*/ 426396 w 961148"/>
                <a:gd name="connsiteY6" fmla="*/ 3709 h 355105"/>
                <a:gd name="connsiteX7" fmla="*/ 0 w 961148"/>
                <a:gd name="connsiteY7" fmla="*/ 151979 h 355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1148" h="355105">
                  <a:moveTo>
                    <a:pt x="0" y="151979"/>
                  </a:moveTo>
                  <a:lnTo>
                    <a:pt x="213009" y="268565"/>
                  </a:lnTo>
                  <a:cubicBezTo>
                    <a:pt x="213009" y="268565"/>
                    <a:pt x="689640" y="372703"/>
                    <a:pt x="813427" y="352506"/>
                  </a:cubicBezTo>
                  <a:cubicBezTo>
                    <a:pt x="937214" y="332310"/>
                    <a:pt x="961149" y="282281"/>
                    <a:pt x="961149" y="282281"/>
                  </a:cubicBezTo>
                  <a:cubicBezTo>
                    <a:pt x="961149" y="282281"/>
                    <a:pt x="829269" y="44959"/>
                    <a:pt x="605116" y="8886"/>
                  </a:cubicBezTo>
                  <a:cubicBezTo>
                    <a:pt x="584062" y="5457"/>
                    <a:pt x="562207" y="2988"/>
                    <a:pt x="539553" y="1480"/>
                  </a:cubicBezTo>
                  <a:cubicBezTo>
                    <a:pt x="501841" y="-1070"/>
                    <a:pt x="463978" y="-324"/>
                    <a:pt x="426396" y="3709"/>
                  </a:cubicBezTo>
                  <a:cubicBezTo>
                    <a:pt x="142132" y="35392"/>
                    <a:pt x="0" y="151979"/>
                    <a:pt x="0" y="151979"/>
                  </a:cubicBezTo>
                  <a:close/>
                </a:path>
              </a:pathLst>
            </a:custGeom>
            <a:solidFill>
              <a:srgbClr val="73B3CE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199">
              <a:extLst>
                <a:ext uri="{FF2B5EF4-FFF2-40B4-BE49-F238E27FC236}">
                  <a16:creationId xmlns:a16="http://schemas.microsoft.com/office/drawing/2014/main" id="{F1E80DB2-1A40-C1C7-17BD-618A258ED0A3}"/>
                </a:ext>
              </a:extLst>
            </p:cNvPr>
            <p:cNvSpPr/>
            <p:nvPr/>
          </p:nvSpPr>
          <p:spPr>
            <a:xfrm>
              <a:off x="1817541" y="3305823"/>
              <a:ext cx="128287" cy="233667"/>
            </a:xfrm>
            <a:custGeom>
              <a:avLst/>
              <a:gdLst>
                <a:gd name="connsiteX0" fmla="*/ 60899 w 187825"/>
                <a:gd name="connsiteY0" fmla="*/ 236532 h 342112"/>
                <a:gd name="connsiteX1" fmla="*/ 85519 w 187825"/>
                <a:gd name="connsiteY1" fmla="*/ 157665 h 342112"/>
                <a:gd name="connsiteX2" fmla="*/ 92686 w 187825"/>
                <a:gd name="connsiteY2" fmla="*/ 134725 h 342112"/>
                <a:gd name="connsiteX3" fmla="*/ 134828 w 187825"/>
                <a:gd name="connsiteY3" fmla="*/ 0 h 342112"/>
                <a:gd name="connsiteX4" fmla="*/ 140383 w 187825"/>
                <a:gd name="connsiteY4" fmla="*/ 134040 h 342112"/>
                <a:gd name="connsiteX5" fmla="*/ 143812 w 187825"/>
                <a:gd name="connsiteY5" fmla="*/ 214484 h 342112"/>
                <a:gd name="connsiteX6" fmla="*/ 144875 w 187825"/>
                <a:gd name="connsiteY6" fmla="*/ 239927 h 342112"/>
                <a:gd name="connsiteX7" fmla="*/ 169187 w 187825"/>
                <a:gd name="connsiteY7" fmla="*/ 275897 h 342112"/>
                <a:gd name="connsiteX8" fmla="*/ 169873 w 187825"/>
                <a:gd name="connsiteY8" fmla="*/ 335528 h 342112"/>
                <a:gd name="connsiteX9" fmla="*/ 0 w 187825"/>
                <a:gd name="connsiteY9" fmla="*/ 283681 h 342112"/>
                <a:gd name="connsiteX10" fmla="*/ 60899 w 187825"/>
                <a:gd name="connsiteY10" fmla="*/ 236532 h 34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7825" h="342112">
                  <a:moveTo>
                    <a:pt x="60899" y="236532"/>
                  </a:moveTo>
                  <a:lnTo>
                    <a:pt x="85519" y="157665"/>
                  </a:lnTo>
                  <a:lnTo>
                    <a:pt x="92686" y="134725"/>
                  </a:lnTo>
                  <a:lnTo>
                    <a:pt x="134828" y="0"/>
                  </a:lnTo>
                  <a:lnTo>
                    <a:pt x="140383" y="134040"/>
                  </a:lnTo>
                  <a:lnTo>
                    <a:pt x="143812" y="214484"/>
                  </a:lnTo>
                  <a:lnTo>
                    <a:pt x="144875" y="239927"/>
                  </a:lnTo>
                  <a:cubicBezTo>
                    <a:pt x="145595" y="257244"/>
                    <a:pt x="156225" y="260878"/>
                    <a:pt x="169187" y="275897"/>
                  </a:cubicBezTo>
                  <a:cubicBezTo>
                    <a:pt x="174399" y="281967"/>
                    <a:pt x="207969" y="318863"/>
                    <a:pt x="169873" y="335528"/>
                  </a:cubicBezTo>
                  <a:cubicBezTo>
                    <a:pt x="122450" y="356307"/>
                    <a:pt x="33741" y="324863"/>
                    <a:pt x="0" y="283681"/>
                  </a:cubicBezTo>
                  <a:cubicBezTo>
                    <a:pt x="137" y="283784"/>
                    <a:pt x="52944" y="261975"/>
                    <a:pt x="60899" y="236532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200">
              <a:extLst>
                <a:ext uri="{FF2B5EF4-FFF2-40B4-BE49-F238E27FC236}">
                  <a16:creationId xmlns:a16="http://schemas.microsoft.com/office/drawing/2014/main" id="{037779E7-58E6-C807-9E2C-384C5AB173E8}"/>
                </a:ext>
              </a:extLst>
            </p:cNvPr>
            <p:cNvSpPr/>
            <p:nvPr/>
          </p:nvSpPr>
          <p:spPr>
            <a:xfrm>
              <a:off x="1949141" y="3271372"/>
              <a:ext cx="37210" cy="56899"/>
            </a:xfrm>
            <a:custGeom>
              <a:avLst/>
              <a:gdLst>
                <a:gd name="connsiteX0" fmla="*/ 50578 w 54478"/>
                <a:gd name="connsiteY0" fmla="*/ 0 h 83306"/>
                <a:gd name="connsiteX1" fmla="*/ 50578 w 54478"/>
                <a:gd name="connsiteY1" fmla="*/ 73518 h 83306"/>
                <a:gd name="connsiteX2" fmla="*/ 0 w 54478"/>
                <a:gd name="connsiteY2" fmla="*/ 13887 h 8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478" h="83306">
                  <a:moveTo>
                    <a:pt x="50578" y="0"/>
                  </a:moveTo>
                  <a:cubicBezTo>
                    <a:pt x="55779" y="24230"/>
                    <a:pt x="55779" y="49288"/>
                    <a:pt x="50578" y="73518"/>
                  </a:cubicBezTo>
                  <a:cubicBezTo>
                    <a:pt x="42005" y="114426"/>
                    <a:pt x="0" y="13887"/>
                    <a:pt x="0" y="13887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201">
              <a:extLst>
                <a:ext uri="{FF2B5EF4-FFF2-40B4-BE49-F238E27FC236}">
                  <a16:creationId xmlns:a16="http://schemas.microsoft.com/office/drawing/2014/main" id="{39673219-F8AF-3955-C988-0C20F42939A2}"/>
                </a:ext>
              </a:extLst>
            </p:cNvPr>
            <p:cNvSpPr/>
            <p:nvPr/>
          </p:nvSpPr>
          <p:spPr>
            <a:xfrm rot="21127200">
              <a:off x="1822788" y="3241491"/>
              <a:ext cx="165114" cy="197294"/>
            </a:xfrm>
            <a:custGeom>
              <a:avLst/>
              <a:gdLst>
                <a:gd name="connsiteX0" fmla="*/ 241745 w 241744"/>
                <a:gd name="connsiteY0" fmla="*/ 144429 h 288858"/>
                <a:gd name="connsiteX1" fmla="*/ 120872 w 241744"/>
                <a:gd name="connsiteY1" fmla="*/ 288859 h 288858"/>
                <a:gd name="connsiteX2" fmla="*/ 0 w 241744"/>
                <a:gd name="connsiteY2" fmla="*/ 144429 h 288858"/>
                <a:gd name="connsiteX3" fmla="*/ 120872 w 241744"/>
                <a:gd name="connsiteY3" fmla="*/ 0 h 288858"/>
                <a:gd name="connsiteX4" fmla="*/ 241745 w 241744"/>
                <a:gd name="connsiteY4" fmla="*/ 144429 h 288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744" h="288858">
                  <a:moveTo>
                    <a:pt x="241745" y="144429"/>
                  </a:moveTo>
                  <a:cubicBezTo>
                    <a:pt x="241745" y="224195"/>
                    <a:pt x="187628" y="288859"/>
                    <a:pt x="120872" y="288859"/>
                  </a:cubicBezTo>
                  <a:cubicBezTo>
                    <a:pt x="54116" y="288859"/>
                    <a:pt x="0" y="224195"/>
                    <a:pt x="0" y="144429"/>
                  </a:cubicBezTo>
                  <a:cubicBezTo>
                    <a:pt x="0" y="64663"/>
                    <a:pt x="54116" y="0"/>
                    <a:pt x="120872" y="0"/>
                  </a:cubicBezTo>
                  <a:cubicBezTo>
                    <a:pt x="187628" y="0"/>
                    <a:pt x="241745" y="64663"/>
                    <a:pt x="241745" y="144429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202">
              <a:extLst>
                <a:ext uri="{FF2B5EF4-FFF2-40B4-BE49-F238E27FC236}">
                  <a16:creationId xmlns:a16="http://schemas.microsoft.com/office/drawing/2014/main" id="{2537709C-E724-1216-C149-71FD09F8F69B}"/>
                </a:ext>
              </a:extLst>
            </p:cNvPr>
            <p:cNvSpPr/>
            <p:nvPr/>
          </p:nvSpPr>
          <p:spPr>
            <a:xfrm>
              <a:off x="1889220" y="3332913"/>
              <a:ext cx="21163" cy="13570"/>
            </a:xfrm>
            <a:custGeom>
              <a:avLst/>
              <a:gdLst>
                <a:gd name="connsiteX0" fmla="*/ 29815 w 30985"/>
                <a:gd name="connsiteY0" fmla="*/ 4744 h 19867"/>
                <a:gd name="connsiteX1" fmla="*/ 30646 w 30985"/>
                <a:gd name="connsiteY1" fmla="*/ 1452 h 19867"/>
                <a:gd name="connsiteX2" fmla="*/ 28717 w 30985"/>
                <a:gd name="connsiteY2" fmla="*/ 286 h 19867"/>
                <a:gd name="connsiteX3" fmla="*/ 325 w 30985"/>
                <a:gd name="connsiteY3" fmla="*/ 16197 h 19867"/>
                <a:gd name="connsiteX4" fmla="*/ 1220 w 30985"/>
                <a:gd name="connsiteY4" fmla="*/ 19521 h 19867"/>
                <a:gd name="connsiteX5" fmla="*/ 1423 w 30985"/>
                <a:gd name="connsiteY5" fmla="*/ 19626 h 19867"/>
                <a:gd name="connsiteX6" fmla="*/ 4852 w 30985"/>
                <a:gd name="connsiteY6" fmla="*/ 18528 h 19867"/>
                <a:gd name="connsiteX7" fmla="*/ 28306 w 30985"/>
                <a:gd name="connsiteY7" fmla="*/ 5292 h 19867"/>
                <a:gd name="connsiteX8" fmla="*/ 29815 w 30985"/>
                <a:gd name="connsiteY8" fmla="*/ 4744 h 1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5" h="19867">
                  <a:moveTo>
                    <a:pt x="29815" y="4744"/>
                  </a:moveTo>
                  <a:cubicBezTo>
                    <a:pt x="30953" y="4064"/>
                    <a:pt x="31325" y="2591"/>
                    <a:pt x="30646" y="1452"/>
                  </a:cubicBezTo>
                  <a:cubicBezTo>
                    <a:pt x="30237" y="767"/>
                    <a:pt x="29514" y="330"/>
                    <a:pt x="28717" y="286"/>
                  </a:cubicBezTo>
                  <a:cubicBezTo>
                    <a:pt x="16738" y="-1479"/>
                    <a:pt x="5074" y="5057"/>
                    <a:pt x="325" y="16197"/>
                  </a:cubicBezTo>
                  <a:cubicBezTo>
                    <a:pt x="-346" y="17362"/>
                    <a:pt x="55" y="18850"/>
                    <a:pt x="1220" y="19521"/>
                  </a:cubicBezTo>
                  <a:cubicBezTo>
                    <a:pt x="1286" y="19559"/>
                    <a:pt x="1353" y="19594"/>
                    <a:pt x="1423" y="19626"/>
                  </a:cubicBezTo>
                  <a:cubicBezTo>
                    <a:pt x="2677" y="20199"/>
                    <a:pt x="4163" y="19724"/>
                    <a:pt x="4852" y="18528"/>
                  </a:cubicBezTo>
                  <a:cubicBezTo>
                    <a:pt x="11005" y="11662"/>
                    <a:pt x="19247" y="7010"/>
                    <a:pt x="28306" y="5292"/>
                  </a:cubicBezTo>
                  <a:cubicBezTo>
                    <a:pt x="28855" y="5278"/>
                    <a:pt x="29384" y="5085"/>
                    <a:pt x="29815" y="4744"/>
                  </a:cubicBezTo>
                  <a:close/>
                </a:path>
              </a:pathLst>
            </a:custGeom>
            <a:solidFill>
              <a:srgbClr val="08043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203">
              <a:extLst>
                <a:ext uri="{FF2B5EF4-FFF2-40B4-BE49-F238E27FC236}">
                  <a16:creationId xmlns:a16="http://schemas.microsoft.com/office/drawing/2014/main" id="{99B38F21-5322-A95D-C5F4-8B70194F8D08}"/>
                </a:ext>
              </a:extLst>
            </p:cNvPr>
            <p:cNvSpPr/>
            <p:nvPr/>
          </p:nvSpPr>
          <p:spPr>
            <a:xfrm>
              <a:off x="1901965" y="3349017"/>
              <a:ext cx="10882" cy="14085"/>
            </a:xfrm>
            <a:custGeom>
              <a:avLst/>
              <a:gdLst>
                <a:gd name="connsiteX0" fmla="*/ 525 w 15932"/>
                <a:gd name="connsiteY0" fmla="*/ 12301 h 20623"/>
                <a:gd name="connsiteX1" fmla="*/ 10812 w 15932"/>
                <a:gd name="connsiteY1" fmla="*/ 20428 h 20623"/>
                <a:gd name="connsiteX2" fmla="*/ 15407 w 15932"/>
                <a:gd name="connsiteY2" fmla="*/ 8289 h 20623"/>
                <a:gd name="connsiteX3" fmla="*/ 5120 w 15932"/>
                <a:gd name="connsiteY3" fmla="*/ 197 h 20623"/>
                <a:gd name="connsiteX4" fmla="*/ 525 w 15932"/>
                <a:gd name="connsiteY4" fmla="*/ 12301 h 2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2" h="20623">
                  <a:moveTo>
                    <a:pt x="525" y="12301"/>
                  </a:moveTo>
                  <a:cubicBezTo>
                    <a:pt x="2068" y="17890"/>
                    <a:pt x="6629" y="21525"/>
                    <a:pt x="10812" y="20428"/>
                  </a:cubicBezTo>
                  <a:cubicBezTo>
                    <a:pt x="14995" y="19331"/>
                    <a:pt x="16950" y="13878"/>
                    <a:pt x="15407" y="8289"/>
                  </a:cubicBezTo>
                  <a:cubicBezTo>
                    <a:pt x="13864" y="2700"/>
                    <a:pt x="9303" y="-901"/>
                    <a:pt x="5120" y="197"/>
                  </a:cubicBezTo>
                  <a:cubicBezTo>
                    <a:pt x="937" y="1294"/>
                    <a:pt x="-1018" y="6712"/>
                    <a:pt x="525" y="12301"/>
                  </a:cubicBezTo>
                  <a:close/>
                </a:path>
              </a:pathLst>
            </a:custGeom>
            <a:solidFill>
              <a:srgbClr val="08043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204">
              <a:extLst>
                <a:ext uri="{FF2B5EF4-FFF2-40B4-BE49-F238E27FC236}">
                  <a16:creationId xmlns:a16="http://schemas.microsoft.com/office/drawing/2014/main" id="{81EE3AC6-B979-0552-D1E6-9433FC5E7B36}"/>
                </a:ext>
              </a:extLst>
            </p:cNvPr>
            <p:cNvSpPr/>
            <p:nvPr/>
          </p:nvSpPr>
          <p:spPr>
            <a:xfrm>
              <a:off x="1954200" y="3325232"/>
              <a:ext cx="18260" cy="7652"/>
            </a:xfrm>
            <a:custGeom>
              <a:avLst/>
              <a:gdLst>
                <a:gd name="connsiteX0" fmla="*/ 25203 w 26734"/>
                <a:gd name="connsiteY0" fmla="*/ 8790 h 11203"/>
                <a:gd name="connsiteX1" fmla="*/ 26506 w 26734"/>
                <a:gd name="connsiteY1" fmla="*/ 7590 h 11203"/>
                <a:gd name="connsiteX2" fmla="*/ 25580 w 26734"/>
                <a:gd name="connsiteY2" fmla="*/ 4161 h 11203"/>
                <a:gd name="connsiteX3" fmla="*/ 1400 w 26734"/>
                <a:gd name="connsiteY3" fmla="*/ 5949 h 11203"/>
                <a:gd name="connsiteX4" fmla="*/ 583 w 26734"/>
                <a:gd name="connsiteY4" fmla="*/ 6973 h 11203"/>
                <a:gd name="connsiteX5" fmla="*/ 583 w 26734"/>
                <a:gd name="connsiteY5" fmla="*/ 10402 h 11203"/>
                <a:gd name="connsiteX6" fmla="*/ 3106 w 26734"/>
                <a:gd name="connsiteY6" fmla="*/ 10893 h 11203"/>
                <a:gd name="connsiteX7" fmla="*/ 3258 w 26734"/>
                <a:gd name="connsiteY7" fmla="*/ 10779 h 11203"/>
                <a:gd name="connsiteX8" fmla="*/ 24038 w 26734"/>
                <a:gd name="connsiteY8" fmla="*/ 8413 h 11203"/>
                <a:gd name="connsiteX9" fmla="*/ 25204 w 26734"/>
                <a:gd name="connsiteY9" fmla="*/ 8790 h 1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34" h="11203">
                  <a:moveTo>
                    <a:pt x="25203" y="8790"/>
                  </a:moveTo>
                  <a:cubicBezTo>
                    <a:pt x="25823" y="8656"/>
                    <a:pt x="26322" y="8197"/>
                    <a:pt x="26506" y="7590"/>
                  </a:cubicBezTo>
                  <a:cubicBezTo>
                    <a:pt x="27023" y="6370"/>
                    <a:pt x="26641" y="4955"/>
                    <a:pt x="25580" y="4161"/>
                  </a:cubicBezTo>
                  <a:cubicBezTo>
                    <a:pt x="18409" y="-2023"/>
                    <a:pt x="7583" y="-1222"/>
                    <a:pt x="1400" y="5949"/>
                  </a:cubicBezTo>
                  <a:cubicBezTo>
                    <a:pt x="1115" y="6280"/>
                    <a:pt x="842" y="6621"/>
                    <a:pt x="583" y="6973"/>
                  </a:cubicBezTo>
                  <a:cubicBezTo>
                    <a:pt x="-194" y="7983"/>
                    <a:pt x="-194" y="9391"/>
                    <a:pt x="583" y="10402"/>
                  </a:cubicBezTo>
                  <a:cubicBezTo>
                    <a:pt x="1144" y="11234"/>
                    <a:pt x="2274" y="11454"/>
                    <a:pt x="3106" y="10893"/>
                  </a:cubicBezTo>
                  <a:cubicBezTo>
                    <a:pt x="3158" y="10858"/>
                    <a:pt x="3209" y="10820"/>
                    <a:pt x="3258" y="10779"/>
                  </a:cubicBezTo>
                  <a:cubicBezTo>
                    <a:pt x="9543" y="7103"/>
                    <a:pt x="17086" y="6244"/>
                    <a:pt x="24038" y="8413"/>
                  </a:cubicBezTo>
                  <a:cubicBezTo>
                    <a:pt x="24365" y="8681"/>
                    <a:pt x="24781" y="8816"/>
                    <a:pt x="25204" y="8790"/>
                  </a:cubicBezTo>
                  <a:close/>
                </a:path>
              </a:pathLst>
            </a:custGeom>
            <a:solidFill>
              <a:srgbClr val="08043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205">
              <a:extLst>
                <a:ext uri="{FF2B5EF4-FFF2-40B4-BE49-F238E27FC236}">
                  <a16:creationId xmlns:a16="http://schemas.microsoft.com/office/drawing/2014/main" id="{817F2ECF-A608-28EA-CA7B-04187B2F39F4}"/>
                </a:ext>
              </a:extLst>
            </p:cNvPr>
            <p:cNvSpPr/>
            <p:nvPr/>
          </p:nvSpPr>
          <p:spPr>
            <a:xfrm>
              <a:off x="1956161" y="3341745"/>
              <a:ext cx="10581" cy="14277"/>
            </a:xfrm>
            <a:custGeom>
              <a:avLst/>
              <a:gdLst>
                <a:gd name="connsiteX0" fmla="*/ 112 w 15491"/>
                <a:gd name="connsiteY0" fmla="*/ 9472 h 20903"/>
                <a:gd name="connsiteX1" fmla="*/ 6422 w 15491"/>
                <a:gd name="connsiteY1" fmla="*/ 20857 h 20903"/>
                <a:gd name="connsiteX2" fmla="*/ 15371 w 15491"/>
                <a:gd name="connsiteY2" fmla="*/ 11392 h 20903"/>
                <a:gd name="connsiteX3" fmla="*/ 9062 w 15491"/>
                <a:gd name="connsiteY3" fmla="*/ 42 h 20903"/>
                <a:gd name="connsiteX4" fmla="*/ 112 w 15491"/>
                <a:gd name="connsiteY4" fmla="*/ 9472 h 20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1" h="20903">
                  <a:moveTo>
                    <a:pt x="112" y="9472"/>
                  </a:moveTo>
                  <a:cubicBezTo>
                    <a:pt x="-608" y="15233"/>
                    <a:pt x="2204" y="20308"/>
                    <a:pt x="6422" y="20857"/>
                  </a:cubicBezTo>
                  <a:cubicBezTo>
                    <a:pt x="10640" y="21405"/>
                    <a:pt x="14617" y="17119"/>
                    <a:pt x="15371" y="11392"/>
                  </a:cubicBezTo>
                  <a:cubicBezTo>
                    <a:pt x="16126" y="5666"/>
                    <a:pt x="13245" y="557"/>
                    <a:pt x="9062" y="42"/>
                  </a:cubicBezTo>
                  <a:cubicBezTo>
                    <a:pt x="4879" y="-472"/>
                    <a:pt x="832" y="3746"/>
                    <a:pt x="112" y="9472"/>
                  </a:cubicBezTo>
                  <a:close/>
                </a:path>
              </a:pathLst>
            </a:custGeom>
            <a:solidFill>
              <a:srgbClr val="08043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206">
              <a:extLst>
                <a:ext uri="{FF2B5EF4-FFF2-40B4-BE49-F238E27FC236}">
                  <a16:creationId xmlns:a16="http://schemas.microsoft.com/office/drawing/2014/main" id="{E4AF83E5-7C61-D46F-9600-6CD8BA70F075}"/>
                </a:ext>
              </a:extLst>
            </p:cNvPr>
            <p:cNvSpPr/>
            <p:nvPr/>
          </p:nvSpPr>
          <p:spPr>
            <a:xfrm>
              <a:off x="1768381" y="3313841"/>
              <a:ext cx="101856" cy="74704"/>
            </a:xfrm>
            <a:custGeom>
              <a:avLst/>
              <a:gdLst>
                <a:gd name="connsiteX0" fmla="*/ 0 w 149127"/>
                <a:gd name="connsiteY0" fmla="*/ 16791 h 109374"/>
                <a:gd name="connsiteX1" fmla="*/ 97692 w 149127"/>
                <a:gd name="connsiteY1" fmla="*/ 109374 h 109374"/>
                <a:gd name="connsiteX2" fmla="*/ 149127 w 149127"/>
                <a:gd name="connsiteY2" fmla="*/ 3452 h 109374"/>
                <a:gd name="connsiteX3" fmla="*/ 0 w 149127"/>
                <a:gd name="connsiteY3" fmla="*/ 16791 h 109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127" h="109374">
                  <a:moveTo>
                    <a:pt x="0" y="16791"/>
                  </a:moveTo>
                  <a:cubicBezTo>
                    <a:pt x="0" y="16791"/>
                    <a:pt x="40394" y="103202"/>
                    <a:pt x="97692" y="109374"/>
                  </a:cubicBezTo>
                  <a:cubicBezTo>
                    <a:pt x="97692" y="109374"/>
                    <a:pt x="51366" y="43572"/>
                    <a:pt x="149127" y="3452"/>
                  </a:cubicBezTo>
                  <a:cubicBezTo>
                    <a:pt x="149024" y="3658"/>
                    <a:pt x="59356" y="-10401"/>
                    <a:pt x="0" y="16791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207">
              <a:extLst>
                <a:ext uri="{FF2B5EF4-FFF2-40B4-BE49-F238E27FC236}">
                  <a16:creationId xmlns:a16="http://schemas.microsoft.com/office/drawing/2014/main" id="{01E8C8F2-6421-268B-62FA-438205C3E446}"/>
                </a:ext>
              </a:extLst>
            </p:cNvPr>
            <p:cNvSpPr/>
            <p:nvPr/>
          </p:nvSpPr>
          <p:spPr>
            <a:xfrm>
              <a:off x="1814747" y="3327998"/>
              <a:ext cx="34863" cy="32938"/>
            </a:xfrm>
            <a:custGeom>
              <a:avLst/>
              <a:gdLst>
                <a:gd name="connsiteX0" fmla="*/ 12903 w 51043"/>
                <a:gd name="connsiteY0" fmla="*/ 43761 h 48225"/>
                <a:gd name="connsiteX1" fmla="*/ 47707 w 51043"/>
                <a:gd name="connsiteY1" fmla="*/ 38103 h 48225"/>
                <a:gd name="connsiteX2" fmla="*/ 38140 w 51043"/>
                <a:gd name="connsiteY2" fmla="*/ 4465 h 48225"/>
                <a:gd name="connsiteX3" fmla="*/ 3336 w 51043"/>
                <a:gd name="connsiteY3" fmla="*/ 10122 h 48225"/>
                <a:gd name="connsiteX4" fmla="*/ 12903 w 51043"/>
                <a:gd name="connsiteY4" fmla="*/ 43761 h 4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3" h="48225">
                  <a:moveTo>
                    <a:pt x="12903" y="43761"/>
                  </a:moveTo>
                  <a:cubicBezTo>
                    <a:pt x="25144" y="51476"/>
                    <a:pt x="40746" y="48939"/>
                    <a:pt x="47707" y="38103"/>
                  </a:cubicBezTo>
                  <a:cubicBezTo>
                    <a:pt x="54668" y="27267"/>
                    <a:pt x="50382" y="12180"/>
                    <a:pt x="38140" y="4465"/>
                  </a:cubicBezTo>
                  <a:cubicBezTo>
                    <a:pt x="25899" y="-3251"/>
                    <a:pt x="10297" y="-713"/>
                    <a:pt x="3336" y="10122"/>
                  </a:cubicBezTo>
                  <a:cubicBezTo>
                    <a:pt x="-3625" y="20958"/>
                    <a:pt x="661" y="36011"/>
                    <a:pt x="12903" y="43761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208">
              <a:extLst>
                <a:ext uri="{FF2B5EF4-FFF2-40B4-BE49-F238E27FC236}">
                  <a16:creationId xmlns:a16="http://schemas.microsoft.com/office/drawing/2014/main" id="{C3030879-475E-9440-8398-2BBDF3483C19}"/>
                </a:ext>
              </a:extLst>
            </p:cNvPr>
            <p:cNvSpPr/>
            <p:nvPr/>
          </p:nvSpPr>
          <p:spPr>
            <a:xfrm>
              <a:off x="1840681" y="3316339"/>
              <a:ext cx="143018" cy="126745"/>
            </a:xfrm>
            <a:custGeom>
              <a:avLst/>
              <a:gdLst>
                <a:gd name="connsiteX0" fmla="*/ 43171 w 209392"/>
                <a:gd name="connsiteY0" fmla="*/ 0 h 185568"/>
                <a:gd name="connsiteX1" fmla="*/ 50235 w 209392"/>
                <a:gd name="connsiteY1" fmla="*/ 86171 h 185568"/>
                <a:gd name="connsiteX2" fmla="*/ 209375 w 209392"/>
                <a:gd name="connsiteY2" fmla="*/ 88194 h 185568"/>
                <a:gd name="connsiteX3" fmla="*/ 209375 w 209392"/>
                <a:gd name="connsiteY3" fmla="*/ 88194 h 185568"/>
                <a:gd name="connsiteX4" fmla="*/ 130508 w 209392"/>
                <a:gd name="connsiteY4" fmla="*/ 183589 h 185568"/>
                <a:gd name="connsiteX5" fmla="*/ 83530 w 209392"/>
                <a:gd name="connsiteY5" fmla="*/ 183589 h 185568"/>
                <a:gd name="connsiteX6" fmla="*/ 83530 w 209392"/>
                <a:gd name="connsiteY6" fmla="*/ 183589 h 185568"/>
                <a:gd name="connsiteX7" fmla="*/ 6927 w 209392"/>
                <a:gd name="connsiteY7" fmla="*/ 135343 h 185568"/>
                <a:gd name="connsiteX8" fmla="*/ 14642 w 209392"/>
                <a:gd name="connsiteY8" fmla="*/ 71083 h 185568"/>
                <a:gd name="connsiteX9" fmla="*/ 0 w 209392"/>
                <a:gd name="connsiteY9" fmla="*/ 21774 h 185568"/>
                <a:gd name="connsiteX10" fmla="*/ 43171 w 209392"/>
                <a:gd name="connsiteY10" fmla="*/ 0 h 18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392" h="185568">
                  <a:moveTo>
                    <a:pt x="43171" y="0"/>
                  </a:moveTo>
                  <a:cubicBezTo>
                    <a:pt x="43171" y="0"/>
                    <a:pt x="35353" y="72489"/>
                    <a:pt x="50235" y="86171"/>
                  </a:cubicBezTo>
                  <a:cubicBezTo>
                    <a:pt x="65117" y="99852"/>
                    <a:pt x="163392" y="105785"/>
                    <a:pt x="209375" y="88194"/>
                  </a:cubicBezTo>
                  <a:lnTo>
                    <a:pt x="209375" y="88194"/>
                  </a:lnTo>
                  <a:cubicBezTo>
                    <a:pt x="210272" y="135112"/>
                    <a:pt x="176758" y="175649"/>
                    <a:pt x="130508" y="183589"/>
                  </a:cubicBezTo>
                  <a:cubicBezTo>
                    <a:pt x="114960" y="186228"/>
                    <a:pt x="99078" y="186228"/>
                    <a:pt x="83530" y="183589"/>
                  </a:cubicBezTo>
                  <a:lnTo>
                    <a:pt x="83530" y="183589"/>
                  </a:lnTo>
                  <a:cubicBezTo>
                    <a:pt x="51435" y="178034"/>
                    <a:pt x="20197" y="164866"/>
                    <a:pt x="6927" y="135343"/>
                  </a:cubicBezTo>
                  <a:cubicBezTo>
                    <a:pt x="2915" y="126359"/>
                    <a:pt x="14642" y="71083"/>
                    <a:pt x="14642" y="71083"/>
                  </a:cubicBezTo>
                  <a:cubicBezTo>
                    <a:pt x="14642" y="71083"/>
                    <a:pt x="19031" y="38645"/>
                    <a:pt x="0" y="21774"/>
                  </a:cubicBezTo>
                  <a:cubicBezTo>
                    <a:pt x="171" y="21534"/>
                    <a:pt x="22151" y="1955"/>
                    <a:pt x="43171" y="0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209">
              <a:extLst>
                <a:ext uri="{FF2B5EF4-FFF2-40B4-BE49-F238E27FC236}">
                  <a16:creationId xmlns:a16="http://schemas.microsoft.com/office/drawing/2014/main" id="{320C3C39-0736-53A2-2CCA-A133BD4B2886}"/>
                </a:ext>
              </a:extLst>
            </p:cNvPr>
            <p:cNvSpPr/>
            <p:nvPr/>
          </p:nvSpPr>
          <p:spPr>
            <a:xfrm>
              <a:off x="1763575" y="3208138"/>
              <a:ext cx="225543" cy="117241"/>
            </a:xfrm>
            <a:custGeom>
              <a:avLst/>
              <a:gdLst>
                <a:gd name="connsiteX0" fmla="*/ 156062 w 330217"/>
                <a:gd name="connsiteY0" fmla="*/ 158418 h 171653"/>
                <a:gd name="connsiteX1" fmla="*/ 188089 w 330217"/>
                <a:gd name="connsiteY1" fmla="*/ 104102 h 171653"/>
                <a:gd name="connsiteX2" fmla="*/ 289690 w 330217"/>
                <a:gd name="connsiteY2" fmla="*/ 104102 h 171653"/>
                <a:gd name="connsiteX3" fmla="*/ 324220 w 330217"/>
                <a:gd name="connsiteY3" fmla="*/ 154817 h 171653"/>
                <a:gd name="connsiteX4" fmla="*/ 305910 w 330217"/>
                <a:gd name="connsiteY4" fmla="*/ 46289 h 171653"/>
                <a:gd name="connsiteX5" fmla="*/ 55010 w 330217"/>
                <a:gd name="connsiteY5" fmla="*/ 27635 h 171653"/>
                <a:gd name="connsiteX6" fmla="*/ 7004 w 330217"/>
                <a:gd name="connsiteY6" fmla="*/ 171653 h 171653"/>
                <a:gd name="connsiteX7" fmla="*/ 156062 w 330217"/>
                <a:gd name="connsiteY7" fmla="*/ 158418 h 17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0217" h="171653">
                  <a:moveTo>
                    <a:pt x="156062" y="158418"/>
                  </a:moveTo>
                  <a:cubicBezTo>
                    <a:pt x="156062" y="158418"/>
                    <a:pt x="148004" y="107703"/>
                    <a:pt x="188089" y="104102"/>
                  </a:cubicBezTo>
                  <a:cubicBezTo>
                    <a:pt x="228174" y="100502"/>
                    <a:pt x="273814" y="93815"/>
                    <a:pt x="289690" y="104102"/>
                  </a:cubicBezTo>
                  <a:cubicBezTo>
                    <a:pt x="305567" y="114389"/>
                    <a:pt x="324220" y="154817"/>
                    <a:pt x="324220" y="154817"/>
                  </a:cubicBezTo>
                  <a:cubicBezTo>
                    <a:pt x="324220" y="154817"/>
                    <a:pt x="346235" y="78830"/>
                    <a:pt x="305910" y="46289"/>
                  </a:cubicBezTo>
                  <a:cubicBezTo>
                    <a:pt x="265585" y="13748"/>
                    <a:pt x="137066" y="-28977"/>
                    <a:pt x="55010" y="27635"/>
                  </a:cubicBezTo>
                  <a:cubicBezTo>
                    <a:pt x="-27046" y="84248"/>
                    <a:pt x="7004" y="171653"/>
                    <a:pt x="7004" y="171653"/>
                  </a:cubicBezTo>
                  <a:cubicBezTo>
                    <a:pt x="7004" y="171653"/>
                    <a:pt x="65640" y="153857"/>
                    <a:pt x="156062" y="158418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210">
              <a:extLst>
                <a:ext uri="{FF2B5EF4-FFF2-40B4-BE49-F238E27FC236}">
                  <a16:creationId xmlns:a16="http://schemas.microsoft.com/office/drawing/2014/main" id="{9B14CD86-9198-393D-57A7-978C69FDEA97}"/>
                </a:ext>
              </a:extLst>
            </p:cNvPr>
            <p:cNvSpPr/>
            <p:nvPr/>
          </p:nvSpPr>
          <p:spPr>
            <a:xfrm>
              <a:off x="1798834" y="3150665"/>
              <a:ext cx="86102" cy="76303"/>
            </a:xfrm>
            <a:custGeom>
              <a:avLst/>
              <a:gdLst>
                <a:gd name="connsiteX0" fmla="*/ 48820 w 126062"/>
                <a:gd name="connsiteY0" fmla="*/ 111713 h 111714"/>
                <a:gd name="connsiteX1" fmla="*/ 2015 w 126062"/>
                <a:gd name="connsiteY1" fmla="*/ 25645 h 111714"/>
                <a:gd name="connsiteX2" fmla="*/ 104439 w 126062"/>
                <a:gd name="connsiteY2" fmla="*/ 6340 h 111714"/>
                <a:gd name="connsiteX3" fmla="*/ 113491 w 126062"/>
                <a:gd name="connsiteY3" fmla="*/ 84075 h 111714"/>
                <a:gd name="connsiteX4" fmla="*/ 48820 w 126062"/>
                <a:gd name="connsiteY4" fmla="*/ 111713 h 11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062" h="111714">
                  <a:moveTo>
                    <a:pt x="48820" y="111713"/>
                  </a:moveTo>
                  <a:cubicBezTo>
                    <a:pt x="48820" y="111713"/>
                    <a:pt x="-11667" y="62232"/>
                    <a:pt x="2015" y="25645"/>
                  </a:cubicBezTo>
                  <a:cubicBezTo>
                    <a:pt x="15696" y="-10942"/>
                    <a:pt x="79716" y="648"/>
                    <a:pt x="104439" y="6340"/>
                  </a:cubicBezTo>
                  <a:cubicBezTo>
                    <a:pt x="129162" y="12032"/>
                    <a:pt x="133380" y="55855"/>
                    <a:pt x="113491" y="84075"/>
                  </a:cubicBezTo>
                  <a:cubicBezTo>
                    <a:pt x="93603" y="112296"/>
                    <a:pt x="48820" y="111713"/>
                    <a:pt x="48820" y="111713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211">
              <a:extLst>
                <a:ext uri="{FF2B5EF4-FFF2-40B4-BE49-F238E27FC236}">
                  <a16:creationId xmlns:a16="http://schemas.microsoft.com/office/drawing/2014/main" id="{4E56B913-BC35-6630-8281-B29133B0ACE5}"/>
                </a:ext>
              </a:extLst>
            </p:cNvPr>
            <p:cNvSpPr/>
            <p:nvPr/>
          </p:nvSpPr>
          <p:spPr>
            <a:xfrm>
              <a:off x="2077063" y="5407790"/>
              <a:ext cx="220696" cy="111259"/>
            </a:xfrm>
            <a:custGeom>
              <a:avLst/>
              <a:gdLst>
                <a:gd name="connsiteX0" fmla="*/ 69952 w 323121"/>
                <a:gd name="connsiteY0" fmla="*/ 1205 h 162895"/>
                <a:gd name="connsiteX1" fmla="*/ 145939 w 323121"/>
                <a:gd name="connsiteY1" fmla="*/ 31585 h 162895"/>
                <a:gd name="connsiteX2" fmla="*/ 180537 w 323121"/>
                <a:gd name="connsiteY2" fmla="*/ 56617 h 162895"/>
                <a:gd name="connsiteX3" fmla="*/ 314577 w 323121"/>
                <a:gd name="connsiteY3" fmla="*/ 118065 h 162895"/>
                <a:gd name="connsiteX4" fmla="*/ 121661 w 323121"/>
                <a:gd name="connsiteY4" fmla="*/ 150023 h 162895"/>
                <a:gd name="connsiteX5" fmla="*/ 22220 w 323121"/>
                <a:gd name="connsiteY5" fmla="*/ 153452 h 162895"/>
                <a:gd name="connsiteX6" fmla="*/ 0 w 323121"/>
                <a:gd name="connsiteY6" fmla="*/ 55143 h 162895"/>
                <a:gd name="connsiteX7" fmla="*/ 51846 w 323121"/>
                <a:gd name="connsiteY7" fmla="*/ 2885 h 162895"/>
                <a:gd name="connsiteX8" fmla="*/ 51847 w 323121"/>
                <a:gd name="connsiteY8" fmla="*/ 2885 h 162895"/>
                <a:gd name="connsiteX9" fmla="*/ 64809 w 323121"/>
                <a:gd name="connsiteY9" fmla="*/ 2027 h 162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121" h="162895">
                  <a:moveTo>
                    <a:pt x="69952" y="1205"/>
                  </a:moveTo>
                  <a:cubicBezTo>
                    <a:pt x="99001" y="-3975"/>
                    <a:pt x="128468" y="7807"/>
                    <a:pt x="145939" y="31585"/>
                  </a:cubicBezTo>
                  <a:cubicBezTo>
                    <a:pt x="154308" y="43602"/>
                    <a:pt x="166505" y="52426"/>
                    <a:pt x="180537" y="56617"/>
                  </a:cubicBezTo>
                  <a:cubicBezTo>
                    <a:pt x="227069" y="69545"/>
                    <a:pt x="357508" y="70539"/>
                    <a:pt x="314577" y="118065"/>
                  </a:cubicBezTo>
                  <a:cubicBezTo>
                    <a:pt x="289957" y="145497"/>
                    <a:pt x="158283" y="145497"/>
                    <a:pt x="121661" y="150023"/>
                  </a:cubicBezTo>
                  <a:cubicBezTo>
                    <a:pt x="85040" y="154549"/>
                    <a:pt x="52498" y="174438"/>
                    <a:pt x="22220" y="153452"/>
                  </a:cubicBezTo>
                  <a:cubicBezTo>
                    <a:pt x="4150" y="140902"/>
                    <a:pt x="0" y="94645"/>
                    <a:pt x="0" y="55143"/>
                  </a:cubicBezTo>
                  <a:cubicBezTo>
                    <a:pt x="-113" y="26395"/>
                    <a:pt x="23099" y="2999"/>
                    <a:pt x="51846" y="2885"/>
                  </a:cubicBezTo>
                  <a:cubicBezTo>
                    <a:pt x="51846" y="2885"/>
                    <a:pt x="51847" y="2885"/>
                    <a:pt x="51847" y="2885"/>
                  </a:cubicBezTo>
                  <a:cubicBezTo>
                    <a:pt x="56183" y="2927"/>
                    <a:pt x="60516" y="2641"/>
                    <a:pt x="64809" y="2027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212">
              <a:extLst>
                <a:ext uri="{FF2B5EF4-FFF2-40B4-BE49-F238E27FC236}">
                  <a16:creationId xmlns:a16="http://schemas.microsoft.com/office/drawing/2014/main" id="{9F6ECC4C-7889-84A8-BD88-70617B7C33CB}"/>
                </a:ext>
              </a:extLst>
            </p:cNvPr>
            <p:cNvSpPr/>
            <p:nvPr/>
          </p:nvSpPr>
          <p:spPr>
            <a:xfrm>
              <a:off x="1457460" y="5339287"/>
              <a:ext cx="205985" cy="164851"/>
            </a:xfrm>
            <a:custGeom>
              <a:avLst/>
              <a:gdLst>
                <a:gd name="connsiteX0" fmla="*/ 168351 w 301582"/>
                <a:gd name="connsiteY0" fmla="*/ 35147 h 241359"/>
                <a:gd name="connsiteX1" fmla="*/ 188033 w 301582"/>
                <a:gd name="connsiteY1" fmla="*/ 128690 h 241359"/>
                <a:gd name="connsiteX2" fmla="*/ 285622 w 301582"/>
                <a:gd name="connsiteY2" fmla="*/ 238658 h 241359"/>
                <a:gd name="connsiteX3" fmla="*/ 96204 w 301582"/>
                <a:gd name="connsiteY3" fmla="*/ 190652 h 241359"/>
                <a:gd name="connsiteX4" fmla="*/ 3999 w 301582"/>
                <a:gd name="connsiteY4" fmla="*/ 153962 h 241359"/>
                <a:gd name="connsiteX5" fmla="*/ 51250 w 301582"/>
                <a:gd name="connsiteY5" fmla="*/ 0 h 241359"/>
                <a:gd name="connsiteX6" fmla="*/ 104400 w 301582"/>
                <a:gd name="connsiteY6" fmla="*/ 32267 h 241359"/>
                <a:gd name="connsiteX7" fmla="*/ 168351 w 301582"/>
                <a:gd name="connsiteY7" fmla="*/ 35147 h 24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582" h="241359">
                  <a:moveTo>
                    <a:pt x="168351" y="35147"/>
                  </a:moveTo>
                  <a:cubicBezTo>
                    <a:pt x="168351" y="35147"/>
                    <a:pt x="150726" y="98172"/>
                    <a:pt x="188033" y="128690"/>
                  </a:cubicBezTo>
                  <a:cubicBezTo>
                    <a:pt x="225341" y="159209"/>
                    <a:pt x="344224" y="212358"/>
                    <a:pt x="285622" y="238658"/>
                  </a:cubicBezTo>
                  <a:cubicBezTo>
                    <a:pt x="252018" y="253746"/>
                    <a:pt x="131523" y="201180"/>
                    <a:pt x="96204" y="190652"/>
                  </a:cubicBezTo>
                  <a:cubicBezTo>
                    <a:pt x="60886" y="180125"/>
                    <a:pt x="23064" y="185269"/>
                    <a:pt x="3999" y="153962"/>
                  </a:cubicBezTo>
                  <a:cubicBezTo>
                    <a:pt x="-16953" y="119672"/>
                    <a:pt x="51250" y="0"/>
                    <a:pt x="51250" y="0"/>
                  </a:cubicBezTo>
                  <a:cubicBezTo>
                    <a:pt x="51250" y="0"/>
                    <a:pt x="76968" y="24860"/>
                    <a:pt x="104400" y="32267"/>
                  </a:cubicBezTo>
                  <a:cubicBezTo>
                    <a:pt x="144348" y="43137"/>
                    <a:pt x="168351" y="35147"/>
                    <a:pt x="168351" y="35147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213">
              <a:extLst>
                <a:ext uri="{FF2B5EF4-FFF2-40B4-BE49-F238E27FC236}">
                  <a16:creationId xmlns:a16="http://schemas.microsoft.com/office/drawing/2014/main" id="{2E21EF93-E39A-9FA8-660D-6EF691D49E00}"/>
                </a:ext>
              </a:extLst>
            </p:cNvPr>
            <p:cNvSpPr/>
            <p:nvPr/>
          </p:nvSpPr>
          <p:spPr>
            <a:xfrm>
              <a:off x="1824965" y="4245896"/>
              <a:ext cx="416743" cy="1208549"/>
            </a:xfrm>
            <a:custGeom>
              <a:avLst/>
              <a:gdLst>
                <a:gd name="connsiteX0" fmla="*/ 450708 w 610153"/>
                <a:gd name="connsiteY0" fmla="*/ 28534 h 1769437"/>
                <a:gd name="connsiteX1" fmla="*/ 603916 w 610153"/>
                <a:gd name="connsiteY1" fmla="*/ 868262 h 1769437"/>
                <a:gd name="connsiteX2" fmla="*/ 582279 w 610153"/>
                <a:gd name="connsiteY2" fmla="*/ 1650966 h 1769437"/>
                <a:gd name="connsiteX3" fmla="*/ 518808 w 610153"/>
                <a:gd name="connsiteY3" fmla="*/ 1747766 h 1769437"/>
                <a:gd name="connsiteX4" fmla="*/ 433871 w 610153"/>
                <a:gd name="connsiteY4" fmla="*/ 1764191 h 1769437"/>
                <a:gd name="connsiteX5" fmla="*/ 314302 w 610153"/>
                <a:gd name="connsiteY5" fmla="*/ 1674317 h 1769437"/>
                <a:gd name="connsiteX6" fmla="*/ 269725 w 610153"/>
                <a:gd name="connsiteY6" fmla="*/ 965680 h 1769437"/>
                <a:gd name="connsiteX7" fmla="*/ 69437 w 610153"/>
                <a:gd name="connsiteY7" fmla="*/ 253751 h 1769437"/>
                <a:gd name="connsiteX8" fmla="*/ 0 w 610153"/>
                <a:gd name="connsiteY8" fmla="*/ 15744 h 1769437"/>
                <a:gd name="connsiteX9" fmla="*/ 450708 w 610153"/>
                <a:gd name="connsiteY9" fmla="*/ 28534 h 17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0153" h="1769437">
                  <a:moveTo>
                    <a:pt x="450708" y="28534"/>
                  </a:moveTo>
                  <a:cubicBezTo>
                    <a:pt x="459349" y="67659"/>
                    <a:pt x="588314" y="638108"/>
                    <a:pt x="603916" y="868262"/>
                  </a:cubicBezTo>
                  <a:cubicBezTo>
                    <a:pt x="626650" y="1204578"/>
                    <a:pt x="579741" y="1575871"/>
                    <a:pt x="582279" y="1650966"/>
                  </a:cubicBezTo>
                  <a:cubicBezTo>
                    <a:pt x="583787" y="1696228"/>
                    <a:pt x="580633" y="1724963"/>
                    <a:pt x="518808" y="1747766"/>
                  </a:cubicBezTo>
                  <a:lnTo>
                    <a:pt x="433871" y="1764191"/>
                  </a:lnTo>
                  <a:cubicBezTo>
                    <a:pt x="367006" y="1788846"/>
                    <a:pt x="324795" y="1721157"/>
                    <a:pt x="314302" y="1674317"/>
                  </a:cubicBezTo>
                  <a:cubicBezTo>
                    <a:pt x="314302" y="1674317"/>
                    <a:pt x="299455" y="1140662"/>
                    <a:pt x="269725" y="965680"/>
                  </a:cubicBezTo>
                  <a:cubicBezTo>
                    <a:pt x="238693" y="783394"/>
                    <a:pt x="69437" y="253751"/>
                    <a:pt x="69437" y="253751"/>
                  </a:cubicBezTo>
                  <a:lnTo>
                    <a:pt x="0" y="15744"/>
                  </a:lnTo>
                  <a:cubicBezTo>
                    <a:pt x="0" y="15744"/>
                    <a:pt x="438432" y="-27084"/>
                    <a:pt x="450708" y="28534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214">
              <a:extLst>
                <a:ext uri="{FF2B5EF4-FFF2-40B4-BE49-F238E27FC236}">
                  <a16:creationId xmlns:a16="http://schemas.microsoft.com/office/drawing/2014/main" id="{B49B80CE-AEB7-1B9E-89E8-7EB2BECFF6EC}"/>
                </a:ext>
              </a:extLst>
            </p:cNvPr>
            <p:cNvSpPr/>
            <p:nvPr/>
          </p:nvSpPr>
          <p:spPr>
            <a:xfrm>
              <a:off x="1443166" y="4247343"/>
              <a:ext cx="536445" cy="1163330"/>
            </a:xfrm>
            <a:custGeom>
              <a:avLst/>
              <a:gdLst>
                <a:gd name="connsiteX0" fmla="*/ 785409 w 785408"/>
                <a:gd name="connsiteY0" fmla="*/ 1008 h 1703232"/>
                <a:gd name="connsiteX1" fmla="*/ 545996 w 785408"/>
                <a:gd name="connsiteY1" fmla="*/ 948852 h 1703232"/>
                <a:gd name="connsiteX2" fmla="*/ 144220 w 785408"/>
                <a:gd name="connsiteY2" fmla="*/ 1702443 h 1703232"/>
                <a:gd name="connsiteX3" fmla="*/ 114354 w 785408"/>
                <a:gd name="connsiteY3" fmla="*/ 1703198 h 1703232"/>
                <a:gd name="connsiteX4" fmla="*/ 1745 w 785408"/>
                <a:gd name="connsiteY4" fmla="*/ 1570392 h 1703232"/>
                <a:gd name="connsiteX5" fmla="*/ 175561 w 785408"/>
                <a:gd name="connsiteY5" fmla="*/ 905955 h 1703232"/>
                <a:gd name="connsiteX6" fmla="*/ 269344 w 785408"/>
                <a:gd name="connsiteY6" fmla="*/ 46236 h 1703232"/>
                <a:gd name="connsiteX7" fmla="*/ 785409 w 785408"/>
                <a:gd name="connsiteY7" fmla="*/ 1008 h 170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5408" h="1703232">
                  <a:moveTo>
                    <a:pt x="785409" y="1008"/>
                  </a:moveTo>
                  <a:cubicBezTo>
                    <a:pt x="785409" y="1008"/>
                    <a:pt x="610804" y="715749"/>
                    <a:pt x="545996" y="948852"/>
                  </a:cubicBezTo>
                  <a:cubicBezTo>
                    <a:pt x="478513" y="1191522"/>
                    <a:pt x="289644" y="1689345"/>
                    <a:pt x="144220" y="1702443"/>
                  </a:cubicBezTo>
                  <a:lnTo>
                    <a:pt x="114354" y="1703198"/>
                  </a:lnTo>
                  <a:cubicBezTo>
                    <a:pt x="43853" y="1704946"/>
                    <a:pt x="-10565" y="1640790"/>
                    <a:pt x="1745" y="1570392"/>
                  </a:cubicBezTo>
                  <a:cubicBezTo>
                    <a:pt x="1745" y="1570392"/>
                    <a:pt x="145763" y="1076274"/>
                    <a:pt x="175561" y="905955"/>
                  </a:cubicBezTo>
                  <a:cubicBezTo>
                    <a:pt x="210777" y="704124"/>
                    <a:pt x="269344" y="46236"/>
                    <a:pt x="269344" y="46236"/>
                  </a:cubicBezTo>
                  <a:cubicBezTo>
                    <a:pt x="273116" y="28543"/>
                    <a:pt x="693443" y="-6365"/>
                    <a:pt x="785409" y="1008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215">
              <a:extLst>
                <a:ext uri="{FF2B5EF4-FFF2-40B4-BE49-F238E27FC236}">
                  <a16:creationId xmlns:a16="http://schemas.microsoft.com/office/drawing/2014/main" id="{21546144-8F50-7257-65E5-9A3F26086DC0}"/>
                </a:ext>
              </a:extLst>
            </p:cNvPr>
            <p:cNvSpPr/>
            <p:nvPr/>
          </p:nvSpPr>
          <p:spPr>
            <a:xfrm>
              <a:off x="1903495" y="4406448"/>
              <a:ext cx="89419" cy="121997"/>
            </a:xfrm>
            <a:custGeom>
              <a:avLst/>
              <a:gdLst>
                <a:gd name="connsiteX0" fmla="*/ 7852 w 130919"/>
                <a:gd name="connsiteY0" fmla="*/ 178617 h 178616"/>
                <a:gd name="connsiteX1" fmla="*/ 0 w 130919"/>
                <a:gd name="connsiteY1" fmla="*/ 176765 h 178616"/>
                <a:gd name="connsiteX2" fmla="*/ 126873 w 130919"/>
                <a:gd name="connsiteY2" fmla="*/ 0 h 178616"/>
                <a:gd name="connsiteX3" fmla="*/ 130919 w 130919"/>
                <a:gd name="connsiteY3" fmla="*/ 7064 h 178616"/>
                <a:gd name="connsiteX4" fmla="*/ 7852 w 130919"/>
                <a:gd name="connsiteY4" fmla="*/ 178617 h 178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919" h="178616">
                  <a:moveTo>
                    <a:pt x="7852" y="178617"/>
                  </a:moveTo>
                  <a:lnTo>
                    <a:pt x="0" y="176765"/>
                  </a:lnTo>
                  <a:cubicBezTo>
                    <a:pt x="23249" y="76364"/>
                    <a:pt x="65837" y="34668"/>
                    <a:pt x="126873" y="0"/>
                  </a:cubicBezTo>
                  <a:lnTo>
                    <a:pt x="130919" y="7064"/>
                  </a:lnTo>
                  <a:cubicBezTo>
                    <a:pt x="71666" y="40737"/>
                    <a:pt x="30450" y="81130"/>
                    <a:pt x="7852" y="178617"/>
                  </a:cubicBezTo>
                  <a:close/>
                </a:path>
              </a:pathLst>
            </a:custGeom>
            <a:solidFill>
              <a:srgbClr val="02020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216">
              <a:extLst>
                <a:ext uri="{FF2B5EF4-FFF2-40B4-BE49-F238E27FC236}">
                  <a16:creationId xmlns:a16="http://schemas.microsoft.com/office/drawing/2014/main" id="{34CC0BD7-A37C-E822-B6F1-8EE1AE1E7F27}"/>
                </a:ext>
              </a:extLst>
            </p:cNvPr>
            <p:cNvSpPr/>
            <p:nvPr/>
          </p:nvSpPr>
          <p:spPr>
            <a:xfrm>
              <a:off x="1746024" y="3451387"/>
              <a:ext cx="210313" cy="175271"/>
            </a:xfrm>
            <a:custGeom>
              <a:avLst/>
              <a:gdLst>
                <a:gd name="connsiteX0" fmla="*/ 811 w 307919"/>
                <a:gd name="connsiteY0" fmla="*/ 102485 h 256613"/>
                <a:gd name="connsiteX1" fmla="*/ 50566 w 307919"/>
                <a:gd name="connsiteY1" fmla="*/ 39700 h 256613"/>
                <a:gd name="connsiteX2" fmla="*/ 141777 w 307919"/>
                <a:gd name="connsiteY2" fmla="*/ 472 h 256613"/>
                <a:gd name="connsiteX3" fmla="*/ 303386 w 307919"/>
                <a:gd name="connsiteY3" fmla="*/ 217391 h 256613"/>
                <a:gd name="connsiteX4" fmla="*/ 271668 w 307919"/>
                <a:gd name="connsiteY4" fmla="*/ 256584 h 256613"/>
                <a:gd name="connsiteX5" fmla="*/ 811 w 307919"/>
                <a:gd name="connsiteY5" fmla="*/ 102485 h 25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919" h="256613">
                  <a:moveTo>
                    <a:pt x="811" y="102485"/>
                  </a:moveTo>
                  <a:cubicBezTo>
                    <a:pt x="811" y="102485"/>
                    <a:pt x="-10402" y="56091"/>
                    <a:pt x="50566" y="39700"/>
                  </a:cubicBezTo>
                  <a:cubicBezTo>
                    <a:pt x="74569" y="33253"/>
                    <a:pt x="108276" y="-4637"/>
                    <a:pt x="141777" y="472"/>
                  </a:cubicBezTo>
                  <a:cubicBezTo>
                    <a:pt x="175278" y="5581"/>
                    <a:pt x="172055" y="116441"/>
                    <a:pt x="303386" y="217391"/>
                  </a:cubicBezTo>
                  <a:cubicBezTo>
                    <a:pt x="303386" y="217391"/>
                    <a:pt x="325606" y="257853"/>
                    <a:pt x="271668" y="256584"/>
                  </a:cubicBezTo>
                  <a:cubicBezTo>
                    <a:pt x="217729" y="255316"/>
                    <a:pt x="811" y="102485"/>
                    <a:pt x="811" y="102485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217">
              <a:extLst>
                <a:ext uri="{FF2B5EF4-FFF2-40B4-BE49-F238E27FC236}">
                  <a16:creationId xmlns:a16="http://schemas.microsoft.com/office/drawing/2014/main" id="{A28E2C3F-80F3-B671-EA4C-10EB6689F59B}"/>
                </a:ext>
              </a:extLst>
            </p:cNvPr>
            <p:cNvSpPr/>
            <p:nvPr/>
          </p:nvSpPr>
          <p:spPr>
            <a:xfrm>
              <a:off x="1945289" y="3457458"/>
              <a:ext cx="92376" cy="176088"/>
            </a:xfrm>
            <a:custGeom>
              <a:avLst/>
              <a:gdLst>
                <a:gd name="connsiteX0" fmla="*/ 531 w 135248"/>
                <a:gd name="connsiteY0" fmla="*/ 220401 h 257811"/>
                <a:gd name="connsiteX1" fmla="*/ 56081 w 135248"/>
                <a:gd name="connsiteY1" fmla="*/ 93528 h 257811"/>
                <a:gd name="connsiteX2" fmla="*/ 95274 w 135248"/>
                <a:gd name="connsiteY2" fmla="*/ 7597 h 257811"/>
                <a:gd name="connsiteX3" fmla="*/ 135051 w 135248"/>
                <a:gd name="connsiteY3" fmla="*/ 52757 h 257811"/>
                <a:gd name="connsiteX4" fmla="*/ 39725 w 135248"/>
                <a:gd name="connsiteY4" fmla="*/ 257811 h 257811"/>
                <a:gd name="connsiteX5" fmla="*/ 531 w 135248"/>
                <a:gd name="connsiteY5" fmla="*/ 220401 h 257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248" h="257811">
                  <a:moveTo>
                    <a:pt x="531" y="220401"/>
                  </a:moveTo>
                  <a:cubicBezTo>
                    <a:pt x="531" y="220401"/>
                    <a:pt x="67842" y="154804"/>
                    <a:pt x="56081" y="93528"/>
                  </a:cubicBezTo>
                  <a:cubicBezTo>
                    <a:pt x="44320" y="32251"/>
                    <a:pt x="78575" y="-20075"/>
                    <a:pt x="95274" y="7597"/>
                  </a:cubicBezTo>
                  <a:cubicBezTo>
                    <a:pt x="111974" y="35269"/>
                    <a:pt x="131245" y="18090"/>
                    <a:pt x="135051" y="52757"/>
                  </a:cubicBezTo>
                  <a:cubicBezTo>
                    <a:pt x="138857" y="87424"/>
                    <a:pt x="87045" y="257811"/>
                    <a:pt x="39725" y="257811"/>
                  </a:cubicBezTo>
                  <a:cubicBezTo>
                    <a:pt x="-7596" y="257811"/>
                    <a:pt x="531" y="220401"/>
                    <a:pt x="531" y="220401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218">
              <a:extLst>
                <a:ext uri="{FF2B5EF4-FFF2-40B4-BE49-F238E27FC236}">
                  <a16:creationId xmlns:a16="http://schemas.microsoft.com/office/drawing/2014/main" id="{44F5EA65-CA13-70C0-BFA5-436299E9E466}"/>
                </a:ext>
              </a:extLst>
            </p:cNvPr>
            <p:cNvSpPr/>
            <p:nvPr/>
          </p:nvSpPr>
          <p:spPr>
            <a:xfrm>
              <a:off x="1912230" y="3616801"/>
              <a:ext cx="40928" cy="88521"/>
            </a:xfrm>
            <a:custGeom>
              <a:avLst/>
              <a:gdLst>
                <a:gd name="connsiteX0" fmla="*/ 33844 w 59923"/>
                <a:gd name="connsiteY0" fmla="*/ 0 h 129604"/>
                <a:gd name="connsiteX1" fmla="*/ 6412 w 59923"/>
                <a:gd name="connsiteY1" fmla="*/ 65151 h 129604"/>
                <a:gd name="connsiteX2" fmla="*/ 0 w 59923"/>
                <a:gd name="connsiteY2" fmla="*/ 129582 h 129604"/>
                <a:gd name="connsiteX3" fmla="*/ 59082 w 59923"/>
                <a:gd name="connsiteY3" fmla="*/ 82948 h 129604"/>
                <a:gd name="connsiteX4" fmla="*/ 33844 w 59923"/>
                <a:gd name="connsiteY4" fmla="*/ 0 h 1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23" h="129604">
                  <a:moveTo>
                    <a:pt x="33844" y="0"/>
                  </a:moveTo>
                  <a:cubicBezTo>
                    <a:pt x="33844" y="0"/>
                    <a:pt x="-9670" y="19374"/>
                    <a:pt x="6412" y="65151"/>
                  </a:cubicBezTo>
                  <a:cubicBezTo>
                    <a:pt x="22494" y="110928"/>
                    <a:pt x="0" y="129582"/>
                    <a:pt x="0" y="129582"/>
                  </a:cubicBezTo>
                  <a:cubicBezTo>
                    <a:pt x="0" y="129582"/>
                    <a:pt x="52738" y="132119"/>
                    <a:pt x="59082" y="82948"/>
                  </a:cubicBezTo>
                  <a:cubicBezTo>
                    <a:pt x="65425" y="33776"/>
                    <a:pt x="33844" y="0"/>
                    <a:pt x="33844" y="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219">
              <a:extLst>
                <a:ext uri="{FF2B5EF4-FFF2-40B4-BE49-F238E27FC236}">
                  <a16:creationId xmlns:a16="http://schemas.microsoft.com/office/drawing/2014/main" id="{0573B049-F1B4-7B69-459D-1F6070910AA5}"/>
                </a:ext>
              </a:extLst>
            </p:cNvPr>
            <p:cNvSpPr/>
            <p:nvPr/>
          </p:nvSpPr>
          <p:spPr>
            <a:xfrm>
              <a:off x="1940570" y="3616801"/>
              <a:ext cx="51096" cy="60525"/>
            </a:xfrm>
            <a:custGeom>
              <a:avLst/>
              <a:gdLst>
                <a:gd name="connsiteX0" fmla="*/ 17042 w 74809"/>
                <a:gd name="connsiteY0" fmla="*/ 0 h 88615"/>
                <a:gd name="connsiteX1" fmla="*/ 74684 w 74809"/>
                <a:gd name="connsiteY1" fmla="*/ 54247 h 88615"/>
                <a:gd name="connsiteX2" fmla="*/ 34290 w 74809"/>
                <a:gd name="connsiteY2" fmla="*/ 77153 h 88615"/>
                <a:gd name="connsiteX3" fmla="*/ 0 w 74809"/>
                <a:gd name="connsiteY3" fmla="*/ 14470 h 8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809" h="88615">
                  <a:moveTo>
                    <a:pt x="17042" y="0"/>
                  </a:moveTo>
                  <a:cubicBezTo>
                    <a:pt x="17042" y="0"/>
                    <a:pt x="72317" y="18654"/>
                    <a:pt x="74684" y="54247"/>
                  </a:cubicBezTo>
                  <a:cubicBezTo>
                    <a:pt x="77050" y="89840"/>
                    <a:pt x="45400" y="98344"/>
                    <a:pt x="34290" y="77153"/>
                  </a:cubicBezTo>
                  <a:cubicBezTo>
                    <a:pt x="23180" y="55961"/>
                    <a:pt x="0" y="14470"/>
                    <a:pt x="0" y="14470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220">
              <a:extLst>
                <a:ext uri="{FF2B5EF4-FFF2-40B4-BE49-F238E27FC236}">
                  <a16:creationId xmlns:a16="http://schemas.microsoft.com/office/drawing/2014/main" id="{F0B40AB3-DC90-F4D9-D923-26AD85684779}"/>
                </a:ext>
              </a:extLst>
            </p:cNvPr>
            <p:cNvSpPr/>
            <p:nvPr/>
          </p:nvSpPr>
          <p:spPr>
            <a:xfrm>
              <a:off x="1845529" y="3376530"/>
              <a:ext cx="161581" cy="199255"/>
            </a:xfrm>
            <a:custGeom>
              <a:avLst/>
              <a:gdLst>
                <a:gd name="connsiteX0" fmla="*/ 0 w 236571"/>
                <a:gd name="connsiteY0" fmla="*/ 46977 h 291730"/>
                <a:gd name="connsiteX1" fmla="*/ 36073 w 236571"/>
                <a:gd name="connsiteY1" fmla="*/ 124815 h 291730"/>
                <a:gd name="connsiteX2" fmla="*/ 79553 w 236571"/>
                <a:gd name="connsiteY2" fmla="*/ 216919 h 291730"/>
                <a:gd name="connsiteX3" fmla="*/ 129205 w 236571"/>
                <a:gd name="connsiteY3" fmla="*/ 286459 h 291730"/>
                <a:gd name="connsiteX4" fmla="*/ 215787 w 236571"/>
                <a:gd name="connsiteY4" fmla="*/ 244899 h 291730"/>
                <a:gd name="connsiteX5" fmla="*/ 230395 w 236571"/>
                <a:gd name="connsiteY5" fmla="*/ 156397 h 291730"/>
                <a:gd name="connsiteX6" fmla="*/ 210232 w 236571"/>
                <a:gd name="connsiteY6" fmla="*/ 75129 h 291730"/>
                <a:gd name="connsiteX7" fmla="*/ 202277 w 236571"/>
                <a:gd name="connsiteY7" fmla="*/ 0 h 291730"/>
                <a:gd name="connsiteX8" fmla="*/ 146727 w 236571"/>
                <a:gd name="connsiteY8" fmla="*/ 6515 h 291730"/>
                <a:gd name="connsiteX9" fmla="*/ 82262 w 236571"/>
                <a:gd name="connsiteY9" fmla="*/ 8675 h 291730"/>
                <a:gd name="connsiteX10" fmla="*/ 0 w 236571"/>
                <a:gd name="connsiteY10" fmla="*/ 46977 h 291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571" h="291730">
                  <a:moveTo>
                    <a:pt x="0" y="46977"/>
                  </a:moveTo>
                  <a:cubicBezTo>
                    <a:pt x="0" y="46977"/>
                    <a:pt x="411" y="96801"/>
                    <a:pt x="36073" y="124815"/>
                  </a:cubicBezTo>
                  <a:cubicBezTo>
                    <a:pt x="71735" y="152831"/>
                    <a:pt x="48143" y="177176"/>
                    <a:pt x="79553" y="216919"/>
                  </a:cubicBezTo>
                  <a:cubicBezTo>
                    <a:pt x="110962" y="256661"/>
                    <a:pt x="97692" y="279738"/>
                    <a:pt x="129205" y="286459"/>
                  </a:cubicBezTo>
                  <a:cubicBezTo>
                    <a:pt x="190584" y="299557"/>
                    <a:pt x="226725" y="289168"/>
                    <a:pt x="215787" y="244899"/>
                  </a:cubicBezTo>
                  <a:cubicBezTo>
                    <a:pt x="204848" y="200631"/>
                    <a:pt x="253163" y="212392"/>
                    <a:pt x="230395" y="156397"/>
                  </a:cubicBezTo>
                  <a:cubicBezTo>
                    <a:pt x="207626" y="100401"/>
                    <a:pt x="191167" y="134760"/>
                    <a:pt x="210232" y="75129"/>
                  </a:cubicBezTo>
                  <a:cubicBezTo>
                    <a:pt x="229297" y="15499"/>
                    <a:pt x="202277" y="0"/>
                    <a:pt x="202277" y="0"/>
                  </a:cubicBezTo>
                  <a:cubicBezTo>
                    <a:pt x="202277" y="0"/>
                    <a:pt x="171416" y="2092"/>
                    <a:pt x="146727" y="6515"/>
                  </a:cubicBezTo>
                  <a:cubicBezTo>
                    <a:pt x="122038" y="10939"/>
                    <a:pt x="99578" y="3086"/>
                    <a:pt x="82262" y="8675"/>
                  </a:cubicBezTo>
                  <a:cubicBezTo>
                    <a:pt x="64945" y="14265"/>
                    <a:pt x="0" y="46977"/>
                    <a:pt x="0" y="46977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221">
              <a:extLst>
                <a:ext uri="{FF2B5EF4-FFF2-40B4-BE49-F238E27FC236}">
                  <a16:creationId xmlns:a16="http://schemas.microsoft.com/office/drawing/2014/main" id="{4A71CAAA-DCAA-B3A8-059A-6B0F7D47F0AF}"/>
                </a:ext>
              </a:extLst>
            </p:cNvPr>
            <p:cNvSpPr/>
            <p:nvPr/>
          </p:nvSpPr>
          <p:spPr>
            <a:xfrm>
              <a:off x="1913284" y="3394400"/>
              <a:ext cx="53867" cy="25519"/>
            </a:xfrm>
            <a:custGeom>
              <a:avLst/>
              <a:gdLst>
                <a:gd name="connsiteX0" fmla="*/ 78867 w 78867"/>
                <a:gd name="connsiteY0" fmla="*/ 0 h 37362"/>
                <a:gd name="connsiteX1" fmla="*/ 0 w 78867"/>
                <a:gd name="connsiteY1" fmla="*/ 6138 h 37362"/>
                <a:gd name="connsiteX2" fmla="*/ 47698 w 78867"/>
                <a:gd name="connsiteY2" fmla="*/ 36382 h 37362"/>
                <a:gd name="connsiteX3" fmla="*/ 78867 w 78867"/>
                <a:gd name="connsiteY3" fmla="*/ 0 h 37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7" h="37362">
                  <a:moveTo>
                    <a:pt x="78867" y="0"/>
                  </a:moveTo>
                  <a:cubicBezTo>
                    <a:pt x="53068" y="6205"/>
                    <a:pt x="26448" y="8277"/>
                    <a:pt x="0" y="6138"/>
                  </a:cubicBezTo>
                  <a:cubicBezTo>
                    <a:pt x="0" y="6138"/>
                    <a:pt x="6035" y="43857"/>
                    <a:pt x="47698" y="36382"/>
                  </a:cubicBezTo>
                  <a:cubicBezTo>
                    <a:pt x="71940" y="32027"/>
                    <a:pt x="78867" y="0"/>
                    <a:pt x="78867" y="0"/>
                  </a:cubicBezTo>
                  <a:close/>
                </a:path>
              </a:pathLst>
            </a:custGeom>
            <a:solidFill>
              <a:srgbClr val="FFFFFF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222">
              <a:extLst>
                <a:ext uri="{FF2B5EF4-FFF2-40B4-BE49-F238E27FC236}">
                  <a16:creationId xmlns:a16="http://schemas.microsoft.com/office/drawing/2014/main" id="{2C93670C-5E49-8173-904D-D1A6E6D07CA4}"/>
                </a:ext>
              </a:extLst>
            </p:cNvPr>
            <p:cNvSpPr/>
            <p:nvPr/>
          </p:nvSpPr>
          <p:spPr>
            <a:xfrm>
              <a:off x="1953192" y="3788872"/>
              <a:ext cx="21921" cy="21921"/>
            </a:xfrm>
            <a:custGeom>
              <a:avLst/>
              <a:gdLst>
                <a:gd name="connsiteX0" fmla="*/ 1 w 32095"/>
                <a:gd name="connsiteY0" fmla="*/ 16185 h 32095"/>
                <a:gd name="connsiteX1" fmla="*/ 15911 w 32095"/>
                <a:gd name="connsiteY1" fmla="*/ 1 h 32095"/>
                <a:gd name="connsiteX2" fmla="*/ 32095 w 32095"/>
                <a:gd name="connsiteY2" fmla="*/ 15911 h 32095"/>
                <a:gd name="connsiteX3" fmla="*/ 16185 w 32095"/>
                <a:gd name="connsiteY3" fmla="*/ 32095 h 32095"/>
                <a:gd name="connsiteX4" fmla="*/ 16048 w 32095"/>
                <a:gd name="connsiteY4" fmla="*/ 32096 h 32095"/>
                <a:gd name="connsiteX5" fmla="*/ 1 w 32095"/>
                <a:gd name="connsiteY5" fmla="*/ 16185 h 32095"/>
                <a:gd name="connsiteX6" fmla="*/ 1 w 32095"/>
                <a:gd name="connsiteY6" fmla="*/ 16185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95" h="32095">
                  <a:moveTo>
                    <a:pt x="1" y="16185"/>
                  </a:moveTo>
                  <a:cubicBezTo>
                    <a:pt x="-75" y="7322"/>
                    <a:pt x="7048" y="76"/>
                    <a:pt x="15911" y="1"/>
                  </a:cubicBezTo>
                  <a:cubicBezTo>
                    <a:pt x="24773" y="-75"/>
                    <a:pt x="32019" y="7048"/>
                    <a:pt x="32095" y="15911"/>
                  </a:cubicBezTo>
                  <a:cubicBezTo>
                    <a:pt x="32171" y="24773"/>
                    <a:pt x="25048" y="32019"/>
                    <a:pt x="16185" y="32095"/>
                  </a:cubicBezTo>
                  <a:cubicBezTo>
                    <a:pt x="16139" y="32095"/>
                    <a:pt x="16094" y="32096"/>
                    <a:pt x="16048" y="32096"/>
                  </a:cubicBezTo>
                  <a:cubicBezTo>
                    <a:pt x="7223" y="32133"/>
                    <a:pt x="38" y="25010"/>
                    <a:pt x="1" y="16185"/>
                  </a:cubicBezTo>
                  <a:cubicBezTo>
                    <a:pt x="1" y="16185"/>
                    <a:pt x="1" y="16185"/>
                    <a:pt x="1" y="16185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223">
              <a:extLst>
                <a:ext uri="{FF2B5EF4-FFF2-40B4-BE49-F238E27FC236}">
                  <a16:creationId xmlns:a16="http://schemas.microsoft.com/office/drawing/2014/main" id="{E5A6F266-7287-DB3B-7F38-0C1BCC5959C3}"/>
                </a:ext>
              </a:extLst>
            </p:cNvPr>
            <p:cNvSpPr/>
            <p:nvPr/>
          </p:nvSpPr>
          <p:spPr>
            <a:xfrm>
              <a:off x="1953192" y="3921058"/>
              <a:ext cx="21921" cy="21921"/>
            </a:xfrm>
            <a:custGeom>
              <a:avLst/>
              <a:gdLst>
                <a:gd name="connsiteX0" fmla="*/ 1 w 32095"/>
                <a:gd name="connsiteY0" fmla="*/ 16219 h 32095"/>
                <a:gd name="connsiteX1" fmla="*/ 15876 w 32095"/>
                <a:gd name="connsiteY1" fmla="*/ 1 h 32095"/>
                <a:gd name="connsiteX2" fmla="*/ 32095 w 32095"/>
                <a:gd name="connsiteY2" fmla="*/ 15876 h 32095"/>
                <a:gd name="connsiteX3" fmla="*/ 16219 w 32095"/>
                <a:gd name="connsiteY3" fmla="*/ 32095 h 32095"/>
                <a:gd name="connsiteX4" fmla="*/ 16049 w 32095"/>
                <a:gd name="connsiteY4" fmla="*/ 32095 h 32095"/>
                <a:gd name="connsiteX5" fmla="*/ 1 w 32095"/>
                <a:gd name="connsiteY5" fmla="*/ 16219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5" h="32095">
                  <a:moveTo>
                    <a:pt x="1" y="16219"/>
                  </a:moveTo>
                  <a:cubicBezTo>
                    <a:pt x="-94" y="7357"/>
                    <a:pt x="7014" y="96"/>
                    <a:pt x="15876" y="1"/>
                  </a:cubicBezTo>
                  <a:cubicBezTo>
                    <a:pt x="24739" y="-94"/>
                    <a:pt x="32000" y="7014"/>
                    <a:pt x="32095" y="15876"/>
                  </a:cubicBezTo>
                  <a:cubicBezTo>
                    <a:pt x="32189" y="24739"/>
                    <a:pt x="25082" y="32000"/>
                    <a:pt x="16219" y="32095"/>
                  </a:cubicBezTo>
                  <a:cubicBezTo>
                    <a:pt x="16162" y="32095"/>
                    <a:pt x="16106" y="32095"/>
                    <a:pt x="16049" y="32095"/>
                  </a:cubicBezTo>
                  <a:cubicBezTo>
                    <a:pt x="7237" y="32134"/>
                    <a:pt x="58" y="25031"/>
                    <a:pt x="1" y="16219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224">
              <a:extLst>
                <a:ext uri="{FF2B5EF4-FFF2-40B4-BE49-F238E27FC236}">
                  <a16:creationId xmlns:a16="http://schemas.microsoft.com/office/drawing/2014/main" id="{A2A030E1-6C4B-1363-38F2-AA46E4EFDB94}"/>
                </a:ext>
              </a:extLst>
            </p:cNvPr>
            <p:cNvSpPr/>
            <p:nvPr/>
          </p:nvSpPr>
          <p:spPr>
            <a:xfrm>
              <a:off x="1953193" y="4077999"/>
              <a:ext cx="21921" cy="21686"/>
            </a:xfrm>
            <a:custGeom>
              <a:avLst/>
              <a:gdLst>
                <a:gd name="connsiteX0" fmla="*/ 32095 w 32095"/>
                <a:gd name="connsiteY0" fmla="*/ 15876 h 31752"/>
                <a:gd name="connsiteX1" fmla="*/ 16048 w 32095"/>
                <a:gd name="connsiteY1" fmla="*/ 31753 h 31752"/>
                <a:gd name="connsiteX2" fmla="*/ 0 w 32095"/>
                <a:gd name="connsiteY2" fmla="*/ 15876 h 31752"/>
                <a:gd name="connsiteX3" fmla="*/ 16048 w 32095"/>
                <a:gd name="connsiteY3" fmla="*/ 0 h 31752"/>
                <a:gd name="connsiteX4" fmla="*/ 32095 w 32095"/>
                <a:gd name="connsiteY4" fmla="*/ 15876 h 3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095" h="31752">
                  <a:moveTo>
                    <a:pt x="32095" y="15876"/>
                  </a:moveTo>
                  <a:cubicBezTo>
                    <a:pt x="32095" y="24645"/>
                    <a:pt x="24911" y="31753"/>
                    <a:pt x="16048" y="31753"/>
                  </a:cubicBezTo>
                  <a:cubicBezTo>
                    <a:pt x="7185" y="31753"/>
                    <a:pt x="0" y="24645"/>
                    <a:pt x="0" y="15876"/>
                  </a:cubicBezTo>
                  <a:cubicBezTo>
                    <a:pt x="0" y="7108"/>
                    <a:pt x="7185" y="0"/>
                    <a:pt x="16048" y="0"/>
                  </a:cubicBezTo>
                  <a:cubicBezTo>
                    <a:pt x="24911" y="0"/>
                    <a:pt x="32095" y="7108"/>
                    <a:pt x="32095" y="15876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225">
              <a:extLst>
                <a:ext uri="{FF2B5EF4-FFF2-40B4-BE49-F238E27FC236}">
                  <a16:creationId xmlns:a16="http://schemas.microsoft.com/office/drawing/2014/main" id="{B3325FC8-4DE0-040F-4506-8C515C754134}"/>
                </a:ext>
              </a:extLst>
            </p:cNvPr>
            <p:cNvSpPr/>
            <p:nvPr/>
          </p:nvSpPr>
          <p:spPr>
            <a:xfrm>
              <a:off x="2134234" y="3693199"/>
              <a:ext cx="61572" cy="228257"/>
            </a:xfrm>
            <a:custGeom>
              <a:avLst/>
              <a:gdLst>
                <a:gd name="connsiteX0" fmla="*/ 81987 w 90148"/>
                <a:gd name="connsiteY0" fmla="*/ 334190 h 334190"/>
                <a:gd name="connsiteX1" fmla="*/ 0 w 90148"/>
                <a:gd name="connsiteY1" fmla="*/ 2949 h 334190"/>
                <a:gd name="connsiteX2" fmla="*/ 7612 w 90148"/>
                <a:gd name="connsiteY2" fmla="*/ 0 h 334190"/>
                <a:gd name="connsiteX3" fmla="*/ 90148 w 90148"/>
                <a:gd name="connsiteY3" fmla="*/ 333642 h 334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148" h="334190">
                  <a:moveTo>
                    <a:pt x="81987" y="334190"/>
                  </a:moveTo>
                  <a:cubicBezTo>
                    <a:pt x="73072" y="190172"/>
                    <a:pt x="720" y="4801"/>
                    <a:pt x="0" y="2949"/>
                  </a:cubicBezTo>
                  <a:lnTo>
                    <a:pt x="7612" y="0"/>
                  </a:lnTo>
                  <a:cubicBezTo>
                    <a:pt x="8367" y="1852"/>
                    <a:pt x="81130" y="188218"/>
                    <a:pt x="90148" y="333642"/>
                  </a:cubicBezTo>
                  <a:close/>
                </a:path>
              </a:pathLst>
            </a:custGeom>
            <a:solidFill>
              <a:srgbClr val="366F9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226">
              <a:extLst>
                <a:ext uri="{FF2B5EF4-FFF2-40B4-BE49-F238E27FC236}">
                  <a16:creationId xmlns:a16="http://schemas.microsoft.com/office/drawing/2014/main" id="{A8541D51-3C85-6571-ED1D-DDC0A7CA6A9C}"/>
                </a:ext>
              </a:extLst>
            </p:cNvPr>
            <p:cNvSpPr/>
            <p:nvPr/>
          </p:nvSpPr>
          <p:spPr>
            <a:xfrm>
              <a:off x="1241818" y="4371162"/>
              <a:ext cx="224704" cy="83090"/>
            </a:xfrm>
            <a:custGeom>
              <a:avLst/>
              <a:gdLst>
                <a:gd name="connsiteX0" fmla="*/ 3395 w 328988"/>
                <a:gd name="connsiteY0" fmla="*/ 68225 h 121651"/>
                <a:gd name="connsiteX1" fmla="*/ 290814 w 328988"/>
                <a:gd name="connsiteY1" fmla="*/ 117808 h 121651"/>
                <a:gd name="connsiteX2" fmla="*/ 323766 w 328988"/>
                <a:gd name="connsiteY2" fmla="*/ 43913 h 121651"/>
                <a:gd name="connsiteX3" fmla="*/ 27775 w 328988"/>
                <a:gd name="connsiteY3" fmla="*/ 537 h 121651"/>
                <a:gd name="connsiteX4" fmla="*/ 3395 w 328988"/>
                <a:gd name="connsiteY4" fmla="*/ 68225 h 1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988" h="121651">
                  <a:moveTo>
                    <a:pt x="3395" y="68225"/>
                  </a:moveTo>
                  <a:cubicBezTo>
                    <a:pt x="3395" y="68225"/>
                    <a:pt x="252683" y="94182"/>
                    <a:pt x="290814" y="117808"/>
                  </a:cubicBezTo>
                  <a:cubicBezTo>
                    <a:pt x="328944" y="141434"/>
                    <a:pt x="335391" y="48611"/>
                    <a:pt x="323766" y="43913"/>
                  </a:cubicBezTo>
                  <a:cubicBezTo>
                    <a:pt x="312142" y="39215"/>
                    <a:pt x="40840" y="-5362"/>
                    <a:pt x="27775" y="537"/>
                  </a:cubicBezTo>
                  <a:cubicBezTo>
                    <a:pt x="14711" y="6434"/>
                    <a:pt x="-8778" y="60030"/>
                    <a:pt x="3395" y="68225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227">
              <a:extLst>
                <a:ext uri="{FF2B5EF4-FFF2-40B4-BE49-F238E27FC236}">
                  <a16:creationId xmlns:a16="http://schemas.microsoft.com/office/drawing/2014/main" id="{1CB4F400-D835-36A1-54BD-AFF069D2CB5C}"/>
                </a:ext>
              </a:extLst>
            </p:cNvPr>
            <p:cNvSpPr/>
            <p:nvPr/>
          </p:nvSpPr>
          <p:spPr>
            <a:xfrm>
              <a:off x="1269790" y="4307426"/>
              <a:ext cx="168708" cy="170267"/>
            </a:xfrm>
            <a:custGeom>
              <a:avLst/>
              <a:gdLst>
                <a:gd name="connsiteX0" fmla="*/ 28311 w 247005"/>
                <a:gd name="connsiteY0" fmla="*/ 85725 h 249287"/>
                <a:gd name="connsiteX1" fmla="*/ 82112 w 247005"/>
                <a:gd name="connsiteY1" fmla="*/ 0 h 249287"/>
                <a:gd name="connsiteX2" fmla="*/ 213683 w 247005"/>
                <a:gd name="connsiteY2" fmla="*/ 35079 h 249287"/>
                <a:gd name="connsiteX3" fmla="*/ 238954 w 247005"/>
                <a:gd name="connsiteY3" fmla="*/ 151665 h 249287"/>
                <a:gd name="connsiteX4" fmla="*/ 241560 w 247005"/>
                <a:gd name="connsiteY4" fmla="*/ 211946 h 249287"/>
                <a:gd name="connsiteX5" fmla="*/ 196983 w 247005"/>
                <a:gd name="connsiteY5" fmla="*/ 171484 h 249287"/>
                <a:gd name="connsiteX6" fmla="*/ 135261 w 247005"/>
                <a:gd name="connsiteY6" fmla="*/ 201077 h 249287"/>
                <a:gd name="connsiteX7" fmla="*/ 135261 w 247005"/>
                <a:gd name="connsiteY7" fmla="*/ 201077 h 249287"/>
                <a:gd name="connsiteX8" fmla="*/ 92776 w 247005"/>
                <a:gd name="connsiteY8" fmla="*/ 235606 h 249287"/>
                <a:gd name="connsiteX9" fmla="*/ 85918 w 247005"/>
                <a:gd name="connsiteY9" fmla="*/ 180742 h 249287"/>
                <a:gd name="connsiteX10" fmla="*/ 85644 w 247005"/>
                <a:gd name="connsiteY10" fmla="*/ 180742 h 249287"/>
                <a:gd name="connsiteX11" fmla="*/ 44084 w 247005"/>
                <a:gd name="connsiteY11" fmla="*/ 206529 h 249287"/>
                <a:gd name="connsiteX12" fmla="*/ 37741 w 247005"/>
                <a:gd name="connsiteY12" fmla="*/ 157631 h 249287"/>
                <a:gd name="connsiteX13" fmla="*/ 5302 w 247005"/>
                <a:gd name="connsiteY13" fmla="*/ 166855 h 249287"/>
                <a:gd name="connsiteX14" fmla="*/ 22859 w 247005"/>
                <a:gd name="connsiteY14" fmla="*/ 95703 h 249287"/>
                <a:gd name="connsiteX15" fmla="*/ 28311 w 247005"/>
                <a:gd name="connsiteY15" fmla="*/ 85725 h 24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7005" h="249287">
                  <a:moveTo>
                    <a:pt x="28311" y="85725"/>
                  </a:moveTo>
                  <a:cubicBezTo>
                    <a:pt x="55400" y="30861"/>
                    <a:pt x="82112" y="0"/>
                    <a:pt x="82112" y="0"/>
                  </a:cubicBezTo>
                  <a:cubicBezTo>
                    <a:pt x="82112" y="0"/>
                    <a:pt x="209499" y="22837"/>
                    <a:pt x="213683" y="35079"/>
                  </a:cubicBezTo>
                  <a:cubicBezTo>
                    <a:pt x="223387" y="63334"/>
                    <a:pt x="229799" y="123410"/>
                    <a:pt x="238954" y="151665"/>
                  </a:cubicBezTo>
                  <a:cubicBezTo>
                    <a:pt x="242898" y="164009"/>
                    <a:pt x="253356" y="206529"/>
                    <a:pt x="241560" y="211946"/>
                  </a:cubicBezTo>
                  <a:cubicBezTo>
                    <a:pt x="231273" y="216781"/>
                    <a:pt x="206928" y="187052"/>
                    <a:pt x="196983" y="171484"/>
                  </a:cubicBezTo>
                  <a:cubicBezTo>
                    <a:pt x="171712" y="253163"/>
                    <a:pt x="123431" y="282241"/>
                    <a:pt x="135261" y="201077"/>
                  </a:cubicBezTo>
                  <a:lnTo>
                    <a:pt x="135261" y="201077"/>
                  </a:lnTo>
                  <a:cubicBezTo>
                    <a:pt x="129535" y="218393"/>
                    <a:pt x="118459" y="241230"/>
                    <a:pt x="92776" y="235606"/>
                  </a:cubicBezTo>
                  <a:cubicBezTo>
                    <a:pt x="79575" y="232761"/>
                    <a:pt x="76968" y="209237"/>
                    <a:pt x="85918" y="180742"/>
                  </a:cubicBezTo>
                  <a:cubicBezTo>
                    <a:pt x="79952" y="191475"/>
                    <a:pt x="85918" y="180742"/>
                    <a:pt x="85644" y="180742"/>
                  </a:cubicBezTo>
                  <a:cubicBezTo>
                    <a:pt x="73848" y="208997"/>
                    <a:pt x="56463" y="225971"/>
                    <a:pt x="44084" y="206529"/>
                  </a:cubicBezTo>
                  <a:cubicBezTo>
                    <a:pt x="34878" y="191957"/>
                    <a:pt x="32557" y="174069"/>
                    <a:pt x="37741" y="157631"/>
                  </a:cubicBezTo>
                  <a:cubicBezTo>
                    <a:pt x="37741" y="157631"/>
                    <a:pt x="19567" y="182594"/>
                    <a:pt x="5302" y="166855"/>
                  </a:cubicBezTo>
                  <a:cubicBezTo>
                    <a:pt x="-10128" y="149710"/>
                    <a:pt x="11955" y="122724"/>
                    <a:pt x="22859" y="95703"/>
                  </a:cubicBezTo>
                  <a:cubicBezTo>
                    <a:pt x="24259" y="92166"/>
                    <a:pt x="26091" y="88814"/>
                    <a:pt x="28311" y="85725"/>
                  </a:cubicBezTo>
                  <a:close/>
                </a:path>
              </a:pathLst>
            </a:custGeom>
            <a:solidFill>
              <a:srgbClr val="FFB27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228">
              <a:extLst>
                <a:ext uri="{FF2B5EF4-FFF2-40B4-BE49-F238E27FC236}">
                  <a16:creationId xmlns:a16="http://schemas.microsoft.com/office/drawing/2014/main" id="{920DAC47-52A1-E3E1-5FFB-41436C08DCAE}"/>
                </a:ext>
              </a:extLst>
            </p:cNvPr>
            <p:cNvSpPr/>
            <p:nvPr/>
          </p:nvSpPr>
          <p:spPr>
            <a:xfrm>
              <a:off x="1297098" y="3594983"/>
              <a:ext cx="378323" cy="733205"/>
            </a:xfrm>
            <a:custGeom>
              <a:avLst/>
              <a:gdLst>
                <a:gd name="connsiteX0" fmla="*/ 376904 w 553902"/>
                <a:gd name="connsiteY0" fmla="*/ 3518 h 1073486"/>
                <a:gd name="connsiteX1" fmla="*/ 140303 w 553902"/>
                <a:gd name="connsiteY1" fmla="*/ 477920 h 1073486"/>
                <a:gd name="connsiteX2" fmla="*/ 3897 w 553902"/>
                <a:gd name="connsiteY2" fmla="*/ 1052792 h 1073486"/>
                <a:gd name="connsiteX3" fmla="*/ 195921 w 553902"/>
                <a:gd name="connsiteY3" fmla="*/ 1069011 h 1073486"/>
                <a:gd name="connsiteX4" fmla="*/ 485569 w 553902"/>
                <a:gd name="connsiteY4" fmla="*/ 351013 h 1073486"/>
                <a:gd name="connsiteX5" fmla="*/ 376904 w 553902"/>
                <a:gd name="connsiteY5" fmla="*/ 3518 h 1073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902" h="1073486">
                  <a:moveTo>
                    <a:pt x="376904" y="3518"/>
                  </a:moveTo>
                  <a:cubicBezTo>
                    <a:pt x="376904" y="3518"/>
                    <a:pt x="299203" y="56702"/>
                    <a:pt x="140303" y="477920"/>
                  </a:cubicBezTo>
                  <a:cubicBezTo>
                    <a:pt x="-36119" y="944778"/>
                    <a:pt x="3897" y="1052792"/>
                    <a:pt x="3897" y="1052792"/>
                  </a:cubicBezTo>
                  <a:cubicBezTo>
                    <a:pt x="3897" y="1052792"/>
                    <a:pt x="150556" y="1085059"/>
                    <a:pt x="195921" y="1069011"/>
                  </a:cubicBezTo>
                  <a:cubicBezTo>
                    <a:pt x="241287" y="1052964"/>
                    <a:pt x="394803" y="502026"/>
                    <a:pt x="485569" y="351013"/>
                  </a:cubicBezTo>
                  <a:cubicBezTo>
                    <a:pt x="576334" y="200000"/>
                    <a:pt x="608601" y="-31286"/>
                    <a:pt x="376904" y="3518"/>
                  </a:cubicBezTo>
                  <a:close/>
                </a:path>
              </a:pathLst>
            </a:custGeom>
            <a:solidFill>
              <a:srgbClr val="73B3CE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229">
              <a:extLst>
                <a:ext uri="{FF2B5EF4-FFF2-40B4-BE49-F238E27FC236}">
                  <a16:creationId xmlns:a16="http://schemas.microsoft.com/office/drawing/2014/main" id="{B694C733-80D7-5D86-CF27-9A2D9BB39D5E}"/>
                </a:ext>
              </a:extLst>
            </p:cNvPr>
            <p:cNvSpPr/>
            <p:nvPr/>
          </p:nvSpPr>
          <p:spPr>
            <a:xfrm>
              <a:off x="1586756" y="3763320"/>
              <a:ext cx="62674" cy="173171"/>
            </a:xfrm>
            <a:custGeom>
              <a:avLst/>
              <a:gdLst>
                <a:gd name="connsiteX0" fmla="*/ 7921 w 91760"/>
                <a:gd name="connsiteY0" fmla="*/ 253540 h 253540"/>
                <a:gd name="connsiteX1" fmla="*/ 0 w 91760"/>
                <a:gd name="connsiteY1" fmla="*/ 251654 h 253540"/>
                <a:gd name="connsiteX2" fmla="*/ 84285 w 91760"/>
                <a:gd name="connsiteY2" fmla="*/ 0 h 253540"/>
                <a:gd name="connsiteX3" fmla="*/ 91760 w 91760"/>
                <a:gd name="connsiteY3" fmla="*/ 3429 h 253540"/>
                <a:gd name="connsiteX4" fmla="*/ 7921 w 91760"/>
                <a:gd name="connsiteY4" fmla="*/ 253540 h 25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760" h="253540">
                  <a:moveTo>
                    <a:pt x="7921" y="253540"/>
                  </a:moveTo>
                  <a:lnTo>
                    <a:pt x="0" y="251654"/>
                  </a:lnTo>
                  <a:cubicBezTo>
                    <a:pt x="30861" y="122107"/>
                    <a:pt x="83736" y="1337"/>
                    <a:pt x="84285" y="0"/>
                  </a:cubicBezTo>
                  <a:lnTo>
                    <a:pt x="91760" y="3429"/>
                  </a:lnTo>
                  <a:cubicBezTo>
                    <a:pt x="91246" y="4458"/>
                    <a:pt x="38542" y="124679"/>
                    <a:pt x="7921" y="253540"/>
                  </a:cubicBezTo>
                  <a:close/>
                </a:path>
              </a:pathLst>
            </a:custGeom>
            <a:solidFill>
              <a:srgbClr val="366F9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230">
              <a:extLst>
                <a:ext uri="{FF2B5EF4-FFF2-40B4-BE49-F238E27FC236}">
                  <a16:creationId xmlns:a16="http://schemas.microsoft.com/office/drawing/2014/main" id="{7300DAE1-5AD2-3A53-2403-5BA4737BE34C}"/>
                </a:ext>
              </a:extLst>
            </p:cNvPr>
            <p:cNvSpPr/>
            <p:nvPr/>
          </p:nvSpPr>
          <p:spPr>
            <a:xfrm>
              <a:off x="1290393" y="4314054"/>
              <a:ext cx="141234" cy="43867"/>
            </a:xfrm>
            <a:custGeom>
              <a:avLst/>
              <a:gdLst>
                <a:gd name="connsiteX0" fmla="*/ 13714 w 206782"/>
                <a:gd name="connsiteY0" fmla="*/ 0 h 64225"/>
                <a:gd name="connsiteX1" fmla="*/ 205738 w 206782"/>
                <a:gd name="connsiteY1" fmla="*/ 16219 h 64225"/>
                <a:gd name="connsiteX2" fmla="*/ 196377 w 206782"/>
                <a:gd name="connsiteY2" fmla="*/ 64225 h 64225"/>
                <a:gd name="connsiteX3" fmla="*/ 9496 w 206782"/>
                <a:gd name="connsiteY3" fmla="*/ 48417 h 64225"/>
                <a:gd name="connsiteX4" fmla="*/ 13714 w 206782"/>
                <a:gd name="connsiteY4" fmla="*/ 0 h 6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782" h="64225">
                  <a:moveTo>
                    <a:pt x="13714" y="0"/>
                  </a:moveTo>
                  <a:cubicBezTo>
                    <a:pt x="13714" y="0"/>
                    <a:pt x="139078" y="24003"/>
                    <a:pt x="205738" y="16219"/>
                  </a:cubicBezTo>
                  <a:cubicBezTo>
                    <a:pt x="205738" y="16219"/>
                    <a:pt x="211396" y="50304"/>
                    <a:pt x="196377" y="64225"/>
                  </a:cubicBezTo>
                  <a:cubicBezTo>
                    <a:pt x="196377" y="64225"/>
                    <a:pt x="43820" y="62785"/>
                    <a:pt x="9496" y="48417"/>
                  </a:cubicBezTo>
                  <a:cubicBezTo>
                    <a:pt x="9530" y="48555"/>
                    <a:pt x="-14473" y="21328"/>
                    <a:pt x="13714" y="0"/>
                  </a:cubicBezTo>
                  <a:close/>
                </a:path>
              </a:pathLst>
            </a:custGeom>
            <a:solidFill>
              <a:srgbClr val="33183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231">
              <a:extLst>
                <a:ext uri="{FF2B5EF4-FFF2-40B4-BE49-F238E27FC236}">
                  <a16:creationId xmlns:a16="http://schemas.microsoft.com/office/drawing/2014/main" id="{D0CF2EBD-9BC2-3E0D-708D-37663CB9833F}"/>
                </a:ext>
              </a:extLst>
            </p:cNvPr>
            <p:cNvSpPr/>
            <p:nvPr/>
          </p:nvSpPr>
          <p:spPr>
            <a:xfrm>
              <a:off x="1321263" y="4302984"/>
              <a:ext cx="64540" cy="68183"/>
            </a:xfrm>
            <a:custGeom>
              <a:avLst/>
              <a:gdLst>
                <a:gd name="connsiteX0" fmla="*/ 47624 w 94493"/>
                <a:gd name="connsiteY0" fmla="*/ 99669 h 99828"/>
                <a:gd name="connsiteX1" fmla="*/ 38366 w 94493"/>
                <a:gd name="connsiteY1" fmla="*/ 98881 h 99828"/>
                <a:gd name="connsiteX2" fmla="*/ 132 w 94493"/>
                <a:gd name="connsiteY2" fmla="*/ 53961 h 99828"/>
                <a:gd name="connsiteX3" fmla="*/ 1504 w 94493"/>
                <a:gd name="connsiteY3" fmla="*/ 37878 h 99828"/>
                <a:gd name="connsiteX4" fmla="*/ 46869 w 94493"/>
                <a:gd name="connsiteY4" fmla="*/ 159 h 99828"/>
                <a:gd name="connsiteX5" fmla="*/ 56128 w 94493"/>
                <a:gd name="connsiteY5" fmla="*/ 948 h 99828"/>
                <a:gd name="connsiteX6" fmla="*/ 94361 w 94493"/>
                <a:gd name="connsiteY6" fmla="*/ 45868 h 99828"/>
                <a:gd name="connsiteX7" fmla="*/ 92990 w 94493"/>
                <a:gd name="connsiteY7" fmla="*/ 61916 h 99828"/>
                <a:gd name="connsiteX8" fmla="*/ 47624 w 94493"/>
                <a:gd name="connsiteY8" fmla="*/ 99669 h 9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493" h="99828">
                  <a:moveTo>
                    <a:pt x="47624" y="99669"/>
                  </a:moveTo>
                  <a:lnTo>
                    <a:pt x="38366" y="98881"/>
                  </a:lnTo>
                  <a:cubicBezTo>
                    <a:pt x="15418" y="97005"/>
                    <a:pt x="-1683" y="76913"/>
                    <a:pt x="132" y="53961"/>
                  </a:cubicBezTo>
                  <a:lnTo>
                    <a:pt x="1504" y="37878"/>
                  </a:lnTo>
                  <a:cubicBezTo>
                    <a:pt x="3730" y="14996"/>
                    <a:pt x="23965" y="-1828"/>
                    <a:pt x="46869" y="159"/>
                  </a:cubicBezTo>
                  <a:lnTo>
                    <a:pt x="56128" y="948"/>
                  </a:lnTo>
                  <a:cubicBezTo>
                    <a:pt x="79075" y="2824"/>
                    <a:pt x="96177" y="22916"/>
                    <a:pt x="94361" y="45868"/>
                  </a:cubicBezTo>
                  <a:lnTo>
                    <a:pt x="92990" y="61916"/>
                  </a:lnTo>
                  <a:cubicBezTo>
                    <a:pt x="90781" y="84812"/>
                    <a:pt x="70541" y="101656"/>
                    <a:pt x="47624" y="99669"/>
                  </a:cubicBezTo>
                  <a:close/>
                </a:path>
              </a:pathLst>
            </a:custGeom>
            <a:solidFill>
              <a:srgbClr val="5C305D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232">
              <a:extLst>
                <a:ext uri="{FF2B5EF4-FFF2-40B4-BE49-F238E27FC236}">
                  <a16:creationId xmlns:a16="http://schemas.microsoft.com/office/drawing/2014/main" id="{3DB91A86-D743-06E4-DB75-AA4495363AFB}"/>
                </a:ext>
              </a:extLst>
            </p:cNvPr>
            <p:cNvSpPr/>
            <p:nvPr/>
          </p:nvSpPr>
          <p:spPr>
            <a:xfrm>
              <a:off x="1093502" y="4479984"/>
              <a:ext cx="690105" cy="452806"/>
            </a:xfrm>
            <a:custGeom>
              <a:avLst/>
              <a:gdLst>
                <a:gd name="connsiteX0" fmla="*/ 42922 w 1010382"/>
                <a:gd name="connsiteY0" fmla="*/ 35771 h 662953"/>
                <a:gd name="connsiteX1" fmla="*/ 162 w 1010382"/>
                <a:gd name="connsiteY1" fmla="*/ 492343 h 662953"/>
                <a:gd name="connsiteX2" fmla="*/ 33869 w 1010382"/>
                <a:gd name="connsiteY2" fmla="*/ 534931 h 662953"/>
                <a:gd name="connsiteX3" fmla="*/ 764143 w 1010382"/>
                <a:gd name="connsiteY3" fmla="*/ 655837 h 662953"/>
                <a:gd name="connsiteX4" fmla="*/ 894960 w 1010382"/>
                <a:gd name="connsiteY4" fmla="*/ 662490 h 662953"/>
                <a:gd name="connsiteX5" fmla="*/ 940189 w 1010382"/>
                <a:gd name="connsiteY5" fmla="*/ 629288 h 662953"/>
                <a:gd name="connsiteX6" fmla="*/ 940291 w 1010382"/>
                <a:gd name="connsiteY6" fmla="*/ 628577 h 662953"/>
                <a:gd name="connsiteX7" fmla="*/ 1010071 w 1010382"/>
                <a:gd name="connsiteY7" fmla="*/ 91904 h 662953"/>
                <a:gd name="connsiteX8" fmla="*/ 975790 w 1010382"/>
                <a:gd name="connsiteY8" fmla="*/ 47794 h 662953"/>
                <a:gd name="connsiteX9" fmla="*/ 972764 w 1010382"/>
                <a:gd name="connsiteY9" fmla="*/ 47533 h 662953"/>
                <a:gd name="connsiteX10" fmla="*/ 84824 w 1010382"/>
                <a:gd name="connsiteY10" fmla="*/ 75 h 662953"/>
                <a:gd name="connsiteX11" fmla="*/ 42922 w 1010382"/>
                <a:gd name="connsiteY11" fmla="*/ 35771 h 662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0382" h="662953">
                  <a:moveTo>
                    <a:pt x="42922" y="35771"/>
                  </a:moveTo>
                  <a:lnTo>
                    <a:pt x="162" y="492343"/>
                  </a:lnTo>
                  <a:cubicBezTo>
                    <a:pt x="-1727" y="513247"/>
                    <a:pt x="13090" y="531968"/>
                    <a:pt x="33869" y="534931"/>
                  </a:cubicBezTo>
                  <a:lnTo>
                    <a:pt x="764143" y="655837"/>
                  </a:lnTo>
                  <a:lnTo>
                    <a:pt x="894960" y="662490"/>
                  </a:lnTo>
                  <a:cubicBezTo>
                    <a:pt x="916618" y="665811"/>
                    <a:pt x="936867" y="650946"/>
                    <a:pt x="940189" y="629288"/>
                  </a:cubicBezTo>
                  <a:cubicBezTo>
                    <a:pt x="940225" y="629051"/>
                    <a:pt x="940259" y="628814"/>
                    <a:pt x="940291" y="628577"/>
                  </a:cubicBezTo>
                  <a:lnTo>
                    <a:pt x="1010071" y="91904"/>
                  </a:lnTo>
                  <a:cubicBezTo>
                    <a:pt x="1012785" y="70257"/>
                    <a:pt x="997437" y="50508"/>
                    <a:pt x="975790" y="47794"/>
                  </a:cubicBezTo>
                  <a:cubicBezTo>
                    <a:pt x="974785" y="47668"/>
                    <a:pt x="973776" y="47581"/>
                    <a:pt x="972764" y="47533"/>
                  </a:cubicBezTo>
                  <a:lnTo>
                    <a:pt x="84824" y="75"/>
                  </a:lnTo>
                  <a:cubicBezTo>
                    <a:pt x="63531" y="-1227"/>
                    <a:pt x="45021" y="14542"/>
                    <a:pt x="42922" y="35771"/>
                  </a:cubicBezTo>
                  <a:close/>
                </a:path>
              </a:pathLst>
            </a:custGeom>
            <a:solidFill>
              <a:srgbClr val="5A8E85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233">
              <a:extLst>
                <a:ext uri="{FF2B5EF4-FFF2-40B4-BE49-F238E27FC236}">
                  <a16:creationId xmlns:a16="http://schemas.microsoft.com/office/drawing/2014/main" id="{E2F7B8CC-ADD9-FE2C-07E8-081146C70113}"/>
                </a:ext>
              </a:extLst>
            </p:cNvPr>
            <p:cNvSpPr/>
            <p:nvPr/>
          </p:nvSpPr>
          <p:spPr>
            <a:xfrm>
              <a:off x="1000148" y="4475141"/>
              <a:ext cx="689987" cy="452845"/>
            </a:xfrm>
            <a:custGeom>
              <a:avLst/>
              <a:gdLst>
                <a:gd name="connsiteX0" fmla="*/ 42922 w 1010210"/>
                <a:gd name="connsiteY0" fmla="*/ 35764 h 663010"/>
                <a:gd name="connsiteX1" fmla="*/ 162 w 1010210"/>
                <a:gd name="connsiteY1" fmla="*/ 492336 h 663010"/>
                <a:gd name="connsiteX2" fmla="*/ 33869 w 1010210"/>
                <a:gd name="connsiteY2" fmla="*/ 534924 h 663010"/>
                <a:gd name="connsiteX3" fmla="*/ 894788 w 1010210"/>
                <a:gd name="connsiteY3" fmla="*/ 662552 h 663010"/>
                <a:gd name="connsiteX4" fmla="*/ 940027 w 1010210"/>
                <a:gd name="connsiteY4" fmla="*/ 629282 h 663010"/>
                <a:gd name="connsiteX5" fmla="*/ 940120 w 1010210"/>
                <a:gd name="connsiteY5" fmla="*/ 628639 h 663010"/>
                <a:gd name="connsiteX6" fmla="*/ 1009900 w 1010210"/>
                <a:gd name="connsiteY6" fmla="*/ 91966 h 663010"/>
                <a:gd name="connsiteX7" fmla="*/ 975619 w 1010210"/>
                <a:gd name="connsiteY7" fmla="*/ 47856 h 663010"/>
                <a:gd name="connsiteX8" fmla="*/ 972593 w 1010210"/>
                <a:gd name="connsiteY8" fmla="*/ 47595 h 663010"/>
                <a:gd name="connsiteX9" fmla="*/ 84721 w 1010210"/>
                <a:gd name="connsiteY9" fmla="*/ 69 h 663010"/>
                <a:gd name="connsiteX10" fmla="*/ 42922 w 1010210"/>
                <a:gd name="connsiteY10" fmla="*/ 35765 h 66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0210" h="663010">
                  <a:moveTo>
                    <a:pt x="42922" y="35764"/>
                  </a:moveTo>
                  <a:lnTo>
                    <a:pt x="162" y="492336"/>
                  </a:lnTo>
                  <a:cubicBezTo>
                    <a:pt x="-1727" y="513240"/>
                    <a:pt x="13090" y="531961"/>
                    <a:pt x="33869" y="534924"/>
                  </a:cubicBezTo>
                  <a:lnTo>
                    <a:pt x="894788" y="662552"/>
                  </a:lnTo>
                  <a:cubicBezTo>
                    <a:pt x="916468" y="665857"/>
                    <a:pt x="936722" y="650961"/>
                    <a:pt x="940027" y="629282"/>
                  </a:cubicBezTo>
                  <a:cubicBezTo>
                    <a:pt x="940060" y="629068"/>
                    <a:pt x="940091" y="628853"/>
                    <a:pt x="940120" y="628639"/>
                  </a:cubicBezTo>
                  <a:lnTo>
                    <a:pt x="1009900" y="91966"/>
                  </a:lnTo>
                  <a:cubicBezTo>
                    <a:pt x="1012614" y="70319"/>
                    <a:pt x="997266" y="50570"/>
                    <a:pt x="975619" y="47856"/>
                  </a:cubicBezTo>
                  <a:cubicBezTo>
                    <a:pt x="974614" y="47730"/>
                    <a:pt x="973604" y="47643"/>
                    <a:pt x="972593" y="47595"/>
                  </a:cubicBezTo>
                  <a:lnTo>
                    <a:pt x="84721" y="69"/>
                  </a:lnTo>
                  <a:cubicBezTo>
                    <a:pt x="63467" y="-1176"/>
                    <a:pt x="45020" y="14578"/>
                    <a:pt x="42922" y="35765"/>
                  </a:cubicBezTo>
                  <a:close/>
                </a:path>
              </a:pathLst>
            </a:custGeom>
            <a:solidFill>
              <a:srgbClr val="6DA49A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234">
              <a:extLst>
                <a:ext uri="{FF2B5EF4-FFF2-40B4-BE49-F238E27FC236}">
                  <a16:creationId xmlns:a16="http://schemas.microsoft.com/office/drawing/2014/main" id="{A1482EA9-B3F8-A2DF-9617-B1EFEBF11E34}"/>
                </a:ext>
              </a:extLst>
            </p:cNvPr>
            <p:cNvSpPr/>
            <p:nvPr/>
          </p:nvSpPr>
          <p:spPr>
            <a:xfrm>
              <a:off x="1032777" y="4499521"/>
              <a:ext cx="617383" cy="407822"/>
            </a:xfrm>
            <a:custGeom>
              <a:avLst/>
              <a:gdLst>
                <a:gd name="connsiteX0" fmla="*/ 805043 w 903910"/>
                <a:gd name="connsiteY0" fmla="*/ 596955 h 597091"/>
                <a:gd name="connsiteX1" fmla="*/ 799454 w 903910"/>
                <a:gd name="connsiteY1" fmla="*/ 596543 h 597091"/>
                <a:gd name="connsiteX2" fmla="*/ 31358 w 903910"/>
                <a:gd name="connsiteY2" fmla="*/ 482186 h 597091"/>
                <a:gd name="connsiteX3" fmla="*/ 154 w 903910"/>
                <a:gd name="connsiteY3" fmla="*/ 442547 h 597091"/>
                <a:gd name="connsiteX4" fmla="*/ 38319 w 903910"/>
                <a:gd name="connsiteY4" fmla="*/ 33296 h 597091"/>
                <a:gd name="connsiteX5" fmla="*/ 74872 w 903910"/>
                <a:gd name="connsiteY5" fmla="*/ 0 h 597091"/>
                <a:gd name="connsiteX6" fmla="*/ 76964 w 903910"/>
                <a:gd name="connsiteY6" fmla="*/ 0 h 597091"/>
                <a:gd name="connsiteX7" fmla="*/ 869063 w 903910"/>
                <a:gd name="connsiteY7" fmla="*/ 42520 h 597091"/>
                <a:gd name="connsiteX8" fmla="*/ 895432 w 903910"/>
                <a:gd name="connsiteY8" fmla="*/ 55790 h 597091"/>
                <a:gd name="connsiteX9" fmla="*/ 903593 w 903910"/>
                <a:gd name="connsiteY9" fmla="*/ 83839 h 597091"/>
                <a:gd name="connsiteX10" fmla="*/ 841288 w 903910"/>
                <a:gd name="connsiteY10" fmla="*/ 565134 h 597091"/>
                <a:gd name="connsiteX11" fmla="*/ 804906 w 903910"/>
                <a:gd name="connsiteY11" fmla="*/ 597092 h 597091"/>
                <a:gd name="connsiteX12" fmla="*/ 74838 w 903910"/>
                <a:gd name="connsiteY12" fmla="*/ 2778 h 597091"/>
                <a:gd name="connsiteX13" fmla="*/ 40959 w 903910"/>
                <a:gd name="connsiteY13" fmla="*/ 33639 h 597091"/>
                <a:gd name="connsiteX14" fmla="*/ 40959 w 903910"/>
                <a:gd name="connsiteY14" fmla="*/ 33639 h 597091"/>
                <a:gd name="connsiteX15" fmla="*/ 2657 w 903910"/>
                <a:gd name="connsiteY15" fmla="*/ 442821 h 597091"/>
                <a:gd name="connsiteX16" fmla="*/ 31598 w 903910"/>
                <a:gd name="connsiteY16" fmla="*/ 479546 h 597091"/>
                <a:gd name="connsiteX17" fmla="*/ 799694 w 903910"/>
                <a:gd name="connsiteY17" fmla="*/ 593903 h 597091"/>
                <a:gd name="connsiteX18" fmla="*/ 825377 w 903910"/>
                <a:gd name="connsiteY18" fmla="*/ 587388 h 597091"/>
                <a:gd name="connsiteX19" fmla="*/ 838579 w 903910"/>
                <a:gd name="connsiteY19" fmla="*/ 564619 h 597091"/>
                <a:gd name="connsiteX20" fmla="*/ 900815 w 903910"/>
                <a:gd name="connsiteY20" fmla="*/ 83565 h 597091"/>
                <a:gd name="connsiteX21" fmla="*/ 871440 w 903910"/>
                <a:gd name="connsiteY21" fmla="*/ 45531 h 597091"/>
                <a:gd name="connsiteX22" fmla="*/ 868823 w 903910"/>
                <a:gd name="connsiteY22" fmla="*/ 45298 h 597091"/>
                <a:gd name="connsiteX23" fmla="*/ 76724 w 903910"/>
                <a:gd name="connsiteY23" fmla="*/ 2778 h 597091"/>
                <a:gd name="connsiteX24" fmla="*/ 39622 w 903910"/>
                <a:gd name="connsiteY24" fmla="*/ 33639 h 597091"/>
                <a:gd name="connsiteX25" fmla="*/ 39622 w 903910"/>
                <a:gd name="connsiteY25" fmla="*/ 33639 h 597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03910" h="597091">
                  <a:moveTo>
                    <a:pt x="805043" y="596955"/>
                  </a:moveTo>
                  <a:cubicBezTo>
                    <a:pt x="803173" y="596956"/>
                    <a:pt x="801305" y="596818"/>
                    <a:pt x="799454" y="596543"/>
                  </a:cubicBezTo>
                  <a:lnTo>
                    <a:pt x="31358" y="482186"/>
                  </a:lnTo>
                  <a:cubicBezTo>
                    <a:pt x="12082" y="479354"/>
                    <a:pt x="-1619" y="461949"/>
                    <a:pt x="154" y="442547"/>
                  </a:cubicBezTo>
                  <a:lnTo>
                    <a:pt x="38319" y="33296"/>
                  </a:lnTo>
                  <a:cubicBezTo>
                    <a:pt x="40057" y="14413"/>
                    <a:pt x="55910" y="-26"/>
                    <a:pt x="74872" y="0"/>
                  </a:cubicBezTo>
                  <a:lnTo>
                    <a:pt x="76964" y="0"/>
                  </a:lnTo>
                  <a:lnTo>
                    <a:pt x="869063" y="42520"/>
                  </a:lnTo>
                  <a:cubicBezTo>
                    <a:pt x="879311" y="43102"/>
                    <a:pt x="888859" y="47906"/>
                    <a:pt x="895432" y="55790"/>
                  </a:cubicBezTo>
                  <a:cubicBezTo>
                    <a:pt x="901974" y="63577"/>
                    <a:pt x="904936" y="73758"/>
                    <a:pt x="903593" y="83839"/>
                  </a:cubicBezTo>
                  <a:lnTo>
                    <a:pt x="841288" y="565134"/>
                  </a:lnTo>
                  <a:cubicBezTo>
                    <a:pt x="838882" y="583398"/>
                    <a:pt x="823328" y="597061"/>
                    <a:pt x="804906" y="597092"/>
                  </a:cubicBezTo>
                  <a:close/>
                  <a:moveTo>
                    <a:pt x="74838" y="2778"/>
                  </a:moveTo>
                  <a:cubicBezTo>
                    <a:pt x="57258" y="2740"/>
                    <a:pt x="42557" y="16131"/>
                    <a:pt x="40959" y="33639"/>
                  </a:cubicBezTo>
                  <a:lnTo>
                    <a:pt x="40959" y="33639"/>
                  </a:lnTo>
                  <a:lnTo>
                    <a:pt x="2657" y="442821"/>
                  </a:lnTo>
                  <a:cubicBezTo>
                    <a:pt x="1046" y="460798"/>
                    <a:pt x="13743" y="476909"/>
                    <a:pt x="31598" y="479546"/>
                  </a:cubicBezTo>
                  <a:lnTo>
                    <a:pt x="799694" y="593903"/>
                  </a:lnTo>
                  <a:cubicBezTo>
                    <a:pt x="808778" y="595169"/>
                    <a:pt x="817996" y="592830"/>
                    <a:pt x="825377" y="587388"/>
                  </a:cubicBezTo>
                  <a:cubicBezTo>
                    <a:pt x="832673" y="581893"/>
                    <a:pt x="837434" y="573680"/>
                    <a:pt x="838579" y="564619"/>
                  </a:cubicBezTo>
                  <a:lnTo>
                    <a:pt x="900815" y="83565"/>
                  </a:lnTo>
                  <a:cubicBezTo>
                    <a:pt x="903207" y="64951"/>
                    <a:pt x="890055" y="47922"/>
                    <a:pt x="871440" y="45531"/>
                  </a:cubicBezTo>
                  <a:cubicBezTo>
                    <a:pt x="870571" y="45420"/>
                    <a:pt x="869698" y="45342"/>
                    <a:pt x="868823" y="45298"/>
                  </a:cubicBezTo>
                  <a:lnTo>
                    <a:pt x="76724" y="2778"/>
                  </a:lnTo>
                  <a:close/>
                  <a:moveTo>
                    <a:pt x="39622" y="33639"/>
                  </a:moveTo>
                  <a:lnTo>
                    <a:pt x="39622" y="33639"/>
                  </a:lnTo>
                  <a:close/>
                </a:path>
              </a:pathLst>
            </a:custGeom>
            <a:solidFill>
              <a:srgbClr val="02020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235">
              <a:extLst>
                <a:ext uri="{FF2B5EF4-FFF2-40B4-BE49-F238E27FC236}">
                  <a16:creationId xmlns:a16="http://schemas.microsoft.com/office/drawing/2014/main" id="{B0FC9093-AA47-C296-FCEE-6FD76E131F35}"/>
                </a:ext>
              </a:extLst>
            </p:cNvPr>
            <p:cNvSpPr/>
            <p:nvPr/>
          </p:nvSpPr>
          <p:spPr>
            <a:xfrm>
              <a:off x="1236646" y="4571100"/>
              <a:ext cx="98186" cy="77884"/>
            </a:xfrm>
            <a:custGeom>
              <a:avLst/>
              <a:gdLst>
                <a:gd name="connsiteX0" fmla="*/ 11928 w 143754"/>
                <a:gd name="connsiteY0" fmla="*/ 19708 h 114030"/>
                <a:gd name="connsiteX1" fmla="*/ 67614 w 143754"/>
                <a:gd name="connsiteY1" fmla="*/ 11924 h 114030"/>
                <a:gd name="connsiteX2" fmla="*/ 125085 w 143754"/>
                <a:gd name="connsiteY2" fmla="*/ 1946 h 114030"/>
                <a:gd name="connsiteX3" fmla="*/ 143018 w 143754"/>
                <a:gd name="connsiteY3" fmla="*/ 61439 h 114030"/>
                <a:gd name="connsiteX4" fmla="*/ 107254 w 143754"/>
                <a:gd name="connsiteY4" fmla="*/ 97649 h 114030"/>
                <a:gd name="connsiteX5" fmla="*/ 11928 w 143754"/>
                <a:gd name="connsiteY5" fmla="*/ 106702 h 114030"/>
                <a:gd name="connsiteX6" fmla="*/ 11928 w 143754"/>
                <a:gd name="connsiteY6" fmla="*/ 19708 h 11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754" h="114030">
                  <a:moveTo>
                    <a:pt x="11928" y="19708"/>
                  </a:moveTo>
                  <a:cubicBezTo>
                    <a:pt x="29947" y="14121"/>
                    <a:pt x="48753" y="11491"/>
                    <a:pt x="67614" y="11924"/>
                  </a:cubicBezTo>
                  <a:cubicBezTo>
                    <a:pt x="100739" y="12267"/>
                    <a:pt x="118124" y="-5838"/>
                    <a:pt x="125085" y="1946"/>
                  </a:cubicBezTo>
                  <a:cubicBezTo>
                    <a:pt x="132046" y="9730"/>
                    <a:pt x="140892" y="43334"/>
                    <a:pt x="143018" y="61439"/>
                  </a:cubicBezTo>
                  <a:cubicBezTo>
                    <a:pt x="145144" y="79544"/>
                    <a:pt x="145144" y="97649"/>
                    <a:pt x="107254" y="97649"/>
                  </a:cubicBezTo>
                  <a:cubicBezTo>
                    <a:pt x="69363" y="97649"/>
                    <a:pt x="14671" y="127413"/>
                    <a:pt x="11928" y="106702"/>
                  </a:cubicBezTo>
                  <a:cubicBezTo>
                    <a:pt x="9184" y="85991"/>
                    <a:pt x="-13481" y="25469"/>
                    <a:pt x="11928" y="19708"/>
                  </a:cubicBezTo>
                  <a:close/>
                </a:path>
              </a:pathLst>
            </a:custGeom>
            <a:solidFill>
              <a:srgbClr val="366F90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236">
              <a:extLst>
                <a:ext uri="{FF2B5EF4-FFF2-40B4-BE49-F238E27FC236}">
                  <a16:creationId xmlns:a16="http://schemas.microsoft.com/office/drawing/2014/main" id="{F00C7297-ADEE-CEFB-1D83-D8867023BDF2}"/>
                </a:ext>
              </a:extLst>
            </p:cNvPr>
            <p:cNvSpPr/>
            <p:nvPr/>
          </p:nvSpPr>
          <p:spPr>
            <a:xfrm>
              <a:off x="1128758" y="4630298"/>
              <a:ext cx="103299" cy="83631"/>
            </a:xfrm>
            <a:custGeom>
              <a:avLst/>
              <a:gdLst>
                <a:gd name="connsiteX0" fmla="*/ 43081 w 151240"/>
                <a:gd name="connsiteY0" fmla="*/ 553 h 122444"/>
                <a:gd name="connsiteX1" fmla="*/ 95613 w 151240"/>
                <a:gd name="connsiteY1" fmla="*/ 20373 h 122444"/>
                <a:gd name="connsiteX2" fmla="*/ 150855 w 151240"/>
                <a:gd name="connsiteY2" fmla="*/ 39129 h 122444"/>
                <a:gd name="connsiteX3" fmla="*/ 137516 w 151240"/>
                <a:gd name="connsiteY3" fmla="*/ 99789 h 122444"/>
                <a:gd name="connsiteX4" fmla="*/ 88550 w 151240"/>
                <a:gd name="connsiteY4" fmla="*/ 114396 h 122444"/>
                <a:gd name="connsiteX5" fmla="*/ 664 w 151240"/>
                <a:gd name="connsiteY5" fmla="*/ 76677 h 122444"/>
                <a:gd name="connsiteX6" fmla="*/ 43081 w 151240"/>
                <a:gd name="connsiteY6" fmla="*/ 553 h 12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40" h="122444">
                  <a:moveTo>
                    <a:pt x="43081" y="553"/>
                  </a:moveTo>
                  <a:cubicBezTo>
                    <a:pt x="61550" y="4270"/>
                    <a:pt x="79292" y="10964"/>
                    <a:pt x="95613" y="20373"/>
                  </a:cubicBezTo>
                  <a:cubicBezTo>
                    <a:pt x="124451" y="36524"/>
                    <a:pt x="148523" y="28980"/>
                    <a:pt x="150855" y="39129"/>
                  </a:cubicBezTo>
                  <a:cubicBezTo>
                    <a:pt x="153186" y="49279"/>
                    <a:pt x="144477" y="82918"/>
                    <a:pt x="137516" y="99789"/>
                  </a:cubicBezTo>
                  <a:cubicBezTo>
                    <a:pt x="130555" y="116659"/>
                    <a:pt x="121708" y="132536"/>
                    <a:pt x="88550" y="114396"/>
                  </a:cubicBezTo>
                  <a:cubicBezTo>
                    <a:pt x="55391" y="96257"/>
                    <a:pt x="-7119" y="96085"/>
                    <a:pt x="664" y="76677"/>
                  </a:cubicBezTo>
                  <a:cubicBezTo>
                    <a:pt x="8448" y="57269"/>
                    <a:pt x="18049" y="-6579"/>
                    <a:pt x="43081" y="553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237">
              <a:extLst>
                <a:ext uri="{FF2B5EF4-FFF2-40B4-BE49-F238E27FC236}">
                  <a16:creationId xmlns:a16="http://schemas.microsoft.com/office/drawing/2014/main" id="{72810D06-22B6-4CCE-D276-5C3CAE1F8713}"/>
                </a:ext>
              </a:extLst>
            </p:cNvPr>
            <p:cNvSpPr/>
            <p:nvPr/>
          </p:nvSpPr>
          <p:spPr>
            <a:xfrm>
              <a:off x="1140502" y="4639610"/>
              <a:ext cx="80508" cy="65195"/>
            </a:xfrm>
            <a:custGeom>
              <a:avLst/>
              <a:gdLst>
                <a:gd name="connsiteX0" fmla="*/ 33534 w 117872"/>
                <a:gd name="connsiteY0" fmla="*/ 430 h 95451"/>
                <a:gd name="connsiteX1" fmla="*/ 74476 w 117872"/>
                <a:gd name="connsiteY1" fmla="*/ 15895 h 95451"/>
                <a:gd name="connsiteX2" fmla="*/ 117544 w 117872"/>
                <a:gd name="connsiteY2" fmla="*/ 30502 h 95451"/>
                <a:gd name="connsiteX3" fmla="*/ 107257 w 117872"/>
                <a:gd name="connsiteY3" fmla="*/ 77822 h 95451"/>
                <a:gd name="connsiteX4" fmla="*/ 69092 w 117872"/>
                <a:gd name="connsiteY4" fmla="*/ 89207 h 95451"/>
                <a:gd name="connsiteX5" fmla="*/ 512 w 117872"/>
                <a:gd name="connsiteY5" fmla="*/ 59820 h 95451"/>
                <a:gd name="connsiteX6" fmla="*/ 33534 w 117872"/>
                <a:gd name="connsiteY6" fmla="*/ 430 h 9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872" h="95451">
                  <a:moveTo>
                    <a:pt x="33534" y="430"/>
                  </a:moveTo>
                  <a:cubicBezTo>
                    <a:pt x="47927" y="3338"/>
                    <a:pt x="61754" y="8561"/>
                    <a:pt x="74476" y="15895"/>
                  </a:cubicBezTo>
                  <a:cubicBezTo>
                    <a:pt x="96970" y="28479"/>
                    <a:pt x="115624" y="22753"/>
                    <a:pt x="117544" y="30502"/>
                  </a:cubicBezTo>
                  <a:cubicBezTo>
                    <a:pt x="119464" y="38252"/>
                    <a:pt x="112572" y="64792"/>
                    <a:pt x="107257" y="77822"/>
                  </a:cubicBezTo>
                  <a:cubicBezTo>
                    <a:pt x="101942" y="90853"/>
                    <a:pt x="94947" y="103334"/>
                    <a:pt x="69092" y="89207"/>
                  </a:cubicBezTo>
                  <a:cubicBezTo>
                    <a:pt x="43238" y="75079"/>
                    <a:pt x="-5523" y="74942"/>
                    <a:pt x="512" y="59820"/>
                  </a:cubicBezTo>
                  <a:cubicBezTo>
                    <a:pt x="6547" y="44699"/>
                    <a:pt x="13920" y="-5125"/>
                    <a:pt x="33534" y="430"/>
                  </a:cubicBezTo>
                  <a:close/>
                </a:path>
              </a:pathLst>
            </a:custGeom>
            <a:solidFill>
              <a:srgbClr val="F18E7B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238">
              <a:extLst>
                <a:ext uri="{FF2B5EF4-FFF2-40B4-BE49-F238E27FC236}">
                  <a16:creationId xmlns:a16="http://schemas.microsoft.com/office/drawing/2014/main" id="{BCB39862-BDA0-5441-9189-E4623BB5AB45}"/>
                </a:ext>
              </a:extLst>
            </p:cNvPr>
            <p:cNvSpPr/>
            <p:nvPr/>
          </p:nvSpPr>
          <p:spPr>
            <a:xfrm>
              <a:off x="1361062" y="4729069"/>
              <a:ext cx="101410" cy="88964"/>
            </a:xfrm>
            <a:custGeom>
              <a:avLst/>
              <a:gdLst>
                <a:gd name="connsiteX0" fmla="*/ 8453 w 148474"/>
                <a:gd name="connsiteY0" fmla="*/ 39154 h 130251"/>
                <a:gd name="connsiteX1" fmla="*/ 61740 w 148474"/>
                <a:gd name="connsiteY1" fmla="*/ 21426 h 130251"/>
                <a:gd name="connsiteX2" fmla="*/ 116604 w 148474"/>
                <a:gd name="connsiteY2" fmla="*/ 1196 h 130251"/>
                <a:gd name="connsiteX3" fmla="*/ 145167 w 148474"/>
                <a:gd name="connsiteY3" fmla="*/ 56471 h 130251"/>
                <a:gd name="connsiteX4" fmla="*/ 116707 w 148474"/>
                <a:gd name="connsiteY4" fmla="*/ 98545 h 130251"/>
                <a:gd name="connsiteX5" fmla="*/ 24673 w 148474"/>
                <a:gd name="connsiteY5" fmla="*/ 124674 h 130251"/>
                <a:gd name="connsiteX6" fmla="*/ 8453 w 148474"/>
                <a:gd name="connsiteY6" fmla="*/ 39154 h 130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74" h="130251">
                  <a:moveTo>
                    <a:pt x="8453" y="39154"/>
                  </a:moveTo>
                  <a:cubicBezTo>
                    <a:pt x="25135" y="30391"/>
                    <a:pt x="43133" y="24404"/>
                    <a:pt x="61740" y="21426"/>
                  </a:cubicBezTo>
                  <a:cubicBezTo>
                    <a:pt x="94384" y="15769"/>
                    <a:pt x="108134" y="-5183"/>
                    <a:pt x="116604" y="1196"/>
                  </a:cubicBezTo>
                  <a:cubicBezTo>
                    <a:pt x="125074" y="7573"/>
                    <a:pt x="139750" y="38915"/>
                    <a:pt x="145167" y="56471"/>
                  </a:cubicBezTo>
                  <a:cubicBezTo>
                    <a:pt x="150585" y="74027"/>
                    <a:pt x="153946" y="91687"/>
                    <a:pt x="116707" y="98545"/>
                  </a:cubicBezTo>
                  <a:cubicBezTo>
                    <a:pt x="79468" y="105403"/>
                    <a:pt x="30982" y="144562"/>
                    <a:pt x="24673" y="124674"/>
                  </a:cubicBezTo>
                  <a:cubicBezTo>
                    <a:pt x="18363" y="104786"/>
                    <a:pt x="-15481" y="49407"/>
                    <a:pt x="8453" y="39154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239">
              <a:extLst>
                <a:ext uri="{FF2B5EF4-FFF2-40B4-BE49-F238E27FC236}">
                  <a16:creationId xmlns:a16="http://schemas.microsoft.com/office/drawing/2014/main" id="{AD624011-8B8C-30AE-C76D-E27D89BE5C06}"/>
                </a:ext>
              </a:extLst>
            </p:cNvPr>
            <p:cNvSpPr/>
            <p:nvPr/>
          </p:nvSpPr>
          <p:spPr>
            <a:xfrm>
              <a:off x="1372217" y="4738956"/>
              <a:ext cx="79018" cy="69396"/>
            </a:xfrm>
            <a:custGeom>
              <a:avLst/>
              <a:gdLst>
                <a:gd name="connsiteX0" fmla="*/ 6627 w 115691"/>
                <a:gd name="connsiteY0" fmla="*/ 30372 h 101603"/>
                <a:gd name="connsiteX1" fmla="*/ 48187 w 115691"/>
                <a:gd name="connsiteY1" fmla="*/ 16656 h 101603"/>
                <a:gd name="connsiteX2" fmla="*/ 90809 w 115691"/>
                <a:gd name="connsiteY2" fmla="*/ 882 h 101603"/>
                <a:gd name="connsiteX3" fmla="*/ 113098 w 115691"/>
                <a:gd name="connsiteY3" fmla="*/ 43950 h 101603"/>
                <a:gd name="connsiteX4" fmla="*/ 90912 w 115691"/>
                <a:gd name="connsiteY4" fmla="*/ 76766 h 101603"/>
                <a:gd name="connsiteX5" fmla="*/ 19109 w 115691"/>
                <a:gd name="connsiteY5" fmla="*/ 97340 h 101603"/>
                <a:gd name="connsiteX6" fmla="*/ 6627 w 115691"/>
                <a:gd name="connsiteY6" fmla="*/ 30372 h 101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91" h="101603">
                  <a:moveTo>
                    <a:pt x="6627" y="30372"/>
                  </a:moveTo>
                  <a:cubicBezTo>
                    <a:pt x="19642" y="23568"/>
                    <a:pt x="33679" y="18936"/>
                    <a:pt x="48187" y="16656"/>
                  </a:cubicBezTo>
                  <a:cubicBezTo>
                    <a:pt x="73630" y="12232"/>
                    <a:pt x="84363" y="-3918"/>
                    <a:pt x="90809" y="882"/>
                  </a:cubicBezTo>
                  <a:cubicBezTo>
                    <a:pt x="97256" y="5683"/>
                    <a:pt x="108846" y="30372"/>
                    <a:pt x="113098" y="43950"/>
                  </a:cubicBezTo>
                  <a:cubicBezTo>
                    <a:pt x="117350" y="57529"/>
                    <a:pt x="119956" y="71382"/>
                    <a:pt x="90912" y="76766"/>
                  </a:cubicBezTo>
                  <a:cubicBezTo>
                    <a:pt x="61868" y="82149"/>
                    <a:pt x="24115" y="112668"/>
                    <a:pt x="19109" y="97340"/>
                  </a:cubicBezTo>
                  <a:cubicBezTo>
                    <a:pt x="14102" y="82012"/>
                    <a:pt x="-12027" y="38361"/>
                    <a:pt x="6627" y="30372"/>
                  </a:cubicBezTo>
                  <a:close/>
                </a:path>
              </a:pathLst>
            </a:custGeom>
            <a:solidFill>
              <a:srgbClr val="F18E7B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240">
              <a:extLst>
                <a:ext uri="{FF2B5EF4-FFF2-40B4-BE49-F238E27FC236}">
                  <a16:creationId xmlns:a16="http://schemas.microsoft.com/office/drawing/2014/main" id="{9E8BF8AF-5336-A6F8-9886-94F0229B7271}"/>
                </a:ext>
              </a:extLst>
            </p:cNvPr>
            <p:cNvSpPr/>
            <p:nvPr/>
          </p:nvSpPr>
          <p:spPr>
            <a:xfrm>
              <a:off x="1095533" y="4465680"/>
              <a:ext cx="82557" cy="106114"/>
            </a:xfrm>
            <a:custGeom>
              <a:avLst/>
              <a:gdLst>
                <a:gd name="connsiteX0" fmla="*/ 120873 w 120872"/>
                <a:gd name="connsiteY0" fmla="*/ 20984 h 155361"/>
                <a:gd name="connsiteX1" fmla="*/ 36999 w 120872"/>
                <a:gd name="connsiteY1" fmla="*/ 410 h 155361"/>
                <a:gd name="connsiteX2" fmla="*/ 7338 w 120872"/>
                <a:gd name="connsiteY2" fmla="*/ 144908 h 155361"/>
                <a:gd name="connsiteX3" fmla="*/ 75301 w 120872"/>
                <a:gd name="connsiteY3" fmla="*/ 144908 h 155361"/>
                <a:gd name="connsiteX4" fmla="*/ 97315 w 120872"/>
                <a:gd name="connsiteY4" fmla="*/ 32643 h 155361"/>
                <a:gd name="connsiteX5" fmla="*/ 120873 w 120872"/>
                <a:gd name="connsiteY5" fmla="*/ 20984 h 15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872" h="155361">
                  <a:moveTo>
                    <a:pt x="120873" y="20984"/>
                  </a:moveTo>
                  <a:cubicBezTo>
                    <a:pt x="120873" y="20984"/>
                    <a:pt x="69438" y="-3431"/>
                    <a:pt x="36999" y="410"/>
                  </a:cubicBezTo>
                  <a:cubicBezTo>
                    <a:pt x="4561" y="4250"/>
                    <a:pt x="-9909" y="137570"/>
                    <a:pt x="7338" y="144908"/>
                  </a:cubicBezTo>
                  <a:cubicBezTo>
                    <a:pt x="24586" y="152246"/>
                    <a:pt x="63814" y="164213"/>
                    <a:pt x="75301" y="144908"/>
                  </a:cubicBezTo>
                  <a:cubicBezTo>
                    <a:pt x="86788" y="125603"/>
                    <a:pt x="89669" y="38335"/>
                    <a:pt x="97315" y="32643"/>
                  </a:cubicBezTo>
                  <a:cubicBezTo>
                    <a:pt x="104738" y="27942"/>
                    <a:pt x="112634" y="24035"/>
                    <a:pt x="120873" y="20984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241">
              <a:extLst>
                <a:ext uri="{FF2B5EF4-FFF2-40B4-BE49-F238E27FC236}">
                  <a16:creationId xmlns:a16="http://schemas.microsoft.com/office/drawing/2014/main" id="{DB53D73F-7BAC-8B18-3919-B93DEDFB110D}"/>
                </a:ext>
              </a:extLst>
            </p:cNvPr>
            <p:cNvSpPr/>
            <p:nvPr/>
          </p:nvSpPr>
          <p:spPr>
            <a:xfrm>
              <a:off x="1487327" y="4487625"/>
              <a:ext cx="82565" cy="106114"/>
            </a:xfrm>
            <a:custGeom>
              <a:avLst/>
              <a:gdLst>
                <a:gd name="connsiteX0" fmla="*/ 120885 w 120884"/>
                <a:gd name="connsiteY0" fmla="*/ 20984 h 155361"/>
                <a:gd name="connsiteX1" fmla="*/ 37012 w 120884"/>
                <a:gd name="connsiteY1" fmla="*/ 410 h 155361"/>
                <a:gd name="connsiteX2" fmla="*/ 7316 w 120884"/>
                <a:gd name="connsiteY2" fmla="*/ 144908 h 155361"/>
                <a:gd name="connsiteX3" fmla="*/ 75314 w 120884"/>
                <a:gd name="connsiteY3" fmla="*/ 144908 h 155361"/>
                <a:gd name="connsiteX4" fmla="*/ 97328 w 120884"/>
                <a:gd name="connsiteY4" fmla="*/ 32643 h 155361"/>
                <a:gd name="connsiteX5" fmla="*/ 120885 w 120884"/>
                <a:gd name="connsiteY5" fmla="*/ 20984 h 15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884" h="155361">
                  <a:moveTo>
                    <a:pt x="120885" y="20984"/>
                  </a:moveTo>
                  <a:cubicBezTo>
                    <a:pt x="120885" y="20984"/>
                    <a:pt x="69450" y="-3431"/>
                    <a:pt x="37012" y="410"/>
                  </a:cubicBezTo>
                  <a:cubicBezTo>
                    <a:pt x="4573" y="4250"/>
                    <a:pt x="-9897" y="137570"/>
                    <a:pt x="7316" y="144908"/>
                  </a:cubicBezTo>
                  <a:cubicBezTo>
                    <a:pt x="24530" y="152246"/>
                    <a:pt x="63826" y="164213"/>
                    <a:pt x="75314" y="144908"/>
                  </a:cubicBezTo>
                  <a:cubicBezTo>
                    <a:pt x="86801" y="125603"/>
                    <a:pt x="89681" y="38335"/>
                    <a:pt x="97328" y="32643"/>
                  </a:cubicBezTo>
                  <a:cubicBezTo>
                    <a:pt x="104747" y="27936"/>
                    <a:pt x="112643" y="24028"/>
                    <a:pt x="120885" y="20984"/>
                  </a:cubicBezTo>
                  <a:close/>
                </a:path>
              </a:pathLst>
            </a:custGeom>
            <a:solidFill>
              <a:srgbClr val="EF8062"/>
            </a:solidFill>
            <a:ln w="34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38" name="Title 1">
            <a:extLst>
              <a:ext uri="{FF2B5EF4-FFF2-40B4-BE49-F238E27FC236}">
                <a16:creationId xmlns:a16="http://schemas.microsoft.com/office/drawing/2014/main" id="{085708C5-ECE4-8C5E-F307-16C8E93F6D0F}"/>
              </a:ext>
            </a:extLst>
          </p:cNvPr>
          <p:cNvSpPr txBox="1">
            <a:spLocks/>
          </p:cNvSpPr>
          <p:nvPr/>
        </p:nvSpPr>
        <p:spPr>
          <a:xfrm>
            <a:off x="-2990518" y="389858"/>
            <a:ext cx="6653893" cy="1030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2000" b="0" i="0" u="none" strike="noStrike" cap="none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Machine Learning</a:t>
            </a:r>
          </a:p>
        </p:txBody>
      </p:sp>
      <p:sp>
        <p:nvSpPr>
          <p:cNvPr id="539" name="Title 1">
            <a:extLst>
              <a:ext uri="{FF2B5EF4-FFF2-40B4-BE49-F238E27FC236}">
                <a16:creationId xmlns:a16="http://schemas.microsoft.com/office/drawing/2014/main" id="{0F250762-45A1-EAFA-0659-8B2ACB7E931B}"/>
              </a:ext>
            </a:extLst>
          </p:cNvPr>
          <p:cNvSpPr txBox="1">
            <a:spLocks/>
          </p:cNvSpPr>
          <p:nvPr/>
        </p:nvSpPr>
        <p:spPr>
          <a:xfrm>
            <a:off x="-5443782" y="389858"/>
            <a:ext cx="6653893" cy="1030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b="1">
                <a:solidFill>
                  <a:schemeClr val="bg2">
                    <a:lumMod val="25000"/>
                  </a:schemeClr>
                </a:solidFill>
              </a:rPr>
              <a:t>Machine Learning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EC590BD2-DF82-7A3E-BFBE-002C37616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A7A8326C-EFC9-2FB0-A287-49DDB460ADE3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11A35D7E-BAC7-2FCE-6D15-334465E09271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B6B20E0A-A182-ADBF-7F90-78F0F1EA6496}"/>
              </a:ext>
            </a:extLst>
          </p:cNvPr>
          <p:cNvGrpSpPr/>
          <p:nvPr/>
        </p:nvGrpSpPr>
        <p:grpSpPr>
          <a:xfrm>
            <a:off x="9490395" y="2278306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0AE04398-3974-73C1-143C-C1418520FF60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123FB679-2928-2BF5-D170-35A19BB12239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2E3407B1-560F-182B-8E0C-7CE20808E3BC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6AC2672B-6C33-B5C1-FA46-63EE1C24F41E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0645E6FB-088E-0300-5621-149467C6B389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A857354F-1286-5FF7-04D5-32F4ED9AD7B9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51F338EA-E609-48F4-6F2E-D00E34D72692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EDC42890-EA93-564B-FF6F-B81631477B72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F648B0BE-735D-8DEB-C96A-69ABD7360B2F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12A0835F-BD28-1DF0-F846-5D53DC7925DD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39B08161-D0B1-B652-CC0D-46106E3BA5C0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C1910631-C53B-7893-7DA0-4172D002F67A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9CD2E190-3C75-3DBA-83B3-71C77C9EE27F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B37B9719-CB18-AD91-F4AD-11441A957683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A47B4511-DA23-AE3E-40E1-375CF287D0B3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9BBFC230-2D24-054A-0D5A-AD4AF1CEE27F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F41648F6-BAC4-638F-DD41-E23591210A48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59534EB6-E482-02AF-4563-E5248D51094A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93E0E301-35EB-BF50-71E4-A496F5742AC8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81E62F73-DA6F-32F3-C641-1B0555446C42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2AF9CFF7-CB8D-5663-1C9C-7CD43707CC33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5828C247-2431-FEEA-0B8D-691947416908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40107A97-E199-E47D-2537-8920ABA10923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7E7C4354-2724-5952-D9E5-7A8E064CB1D9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2BBC9354-E2F6-4A98-3314-7CA81CF4B267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FA0BB5CD-1A56-9335-E346-F4CFE534D12E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555889BF-DB93-C533-B41E-439DC0F84D84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FA323B3A-AC2C-DC92-759F-9BF309512953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C7BEFEFA-0D47-F4BE-FE07-12569127E90D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73B89651-D566-027A-E748-250D5560CBA0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86C23499-5BB9-9EB5-2FCB-34F770E5B025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730F4BEE-5D24-967B-ADF2-E60211597557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8FE1FE0C-AB57-E5CC-71A4-A607AE6B8386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8401F498-7AEB-C35C-AFE3-764E750189DB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E9E04DBC-45F7-BAF3-C4CF-CE9127FB4618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981BBEE1-3D31-5D84-AA88-F27DBA680451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2AF20F65-3E2C-37DB-1666-CAE06F16236B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2A39B290-147D-5F64-00CE-859E0FB19C3F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FB4E87BD-4D67-844B-7778-15F060BC9963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19775A2F-6D6D-1772-1955-26BB33167CB4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5E1E5613-0AF7-65F5-3928-7B4529528EFE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0DCFC672-A7EE-A50C-94B1-C470C8CA5E89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44F35D1E-FB5B-FCC8-B7DB-4B7AA0C0DB52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1F0ED9D0-029F-A721-F0DD-7E1B4A6ED175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A1D26DAD-5F7A-3B98-74D8-20299BB2C4FE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1D131606-14D1-3650-158D-B77C0FF23866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1C7D4112-C5F1-387E-01F0-D774113CDCDF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96B9BD27-060A-6379-5DA2-4A0C96976212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AFDEA2B6-F09E-7A9F-0AF1-FAFC409D5688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F2F9E32C-D9AF-46A0-5D9B-BE249AC540DE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30A47D93-FBDA-6019-12B6-BEB1A1301479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51231D2C-BA5F-D4B6-40A2-CC5CFE5D5C99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8DF279D2-322A-D542-E21D-8302383E711E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6BA2F20F-5CDB-3F21-F9B9-B78543A13C2A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2528EE75-2109-61F7-A4F8-D463A162E66D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D438D350-94A7-18F8-3808-6C6F8F690A1C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1E627CE5-B8A6-1F44-5F21-A20837D991DC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F36AFA91-26AE-F2F2-6519-E7FDB745D20A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9FF3098D-8A9D-14C1-8F08-96E7EA8CBEF0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DD7038E5-1562-B4CC-0746-81EE0E64BD01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B0D14767-8566-A545-520C-46EB2FDD0B9C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2F8CFD0A-4503-EE65-AC28-1A17E9792E39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E8C59C07-D917-38DE-B532-7EB34BF8BB94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058BA68F-C495-CFE2-5203-B1B262074669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AB3290BD-54F5-47E2-679C-1A4DAB9436F9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5223087C-7355-544E-F046-E782DE04425C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9EFE16F1-771D-50FE-1D10-9140577B6BCC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CC6BA37D-9DCE-481A-3611-698EC54159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9144" y="609575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Model 2 – HP-CNN for Attribute Recognition</a:t>
            </a:r>
            <a:br>
              <a:rPr lang="en-GB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en-KW" sz="3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C2EC770A-0AC1-E565-527E-D3FCEBC69C71}"/>
              </a:ext>
            </a:extLst>
          </p:cNvPr>
          <p:cNvSpPr txBox="1">
            <a:spLocks/>
          </p:cNvSpPr>
          <p:nvPr/>
        </p:nvSpPr>
        <p:spPr>
          <a:xfrm>
            <a:off x="159144" y="175929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4800" b="1" dirty="0">
                <a:solidFill>
                  <a:schemeClr val="accent2">
                    <a:lumMod val="75000"/>
                  </a:schemeClr>
                </a:solidFill>
              </a:rPr>
              <a:t>05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8098A1-3102-9931-EFC2-E0953242396F}"/>
              </a:ext>
            </a:extLst>
          </p:cNvPr>
          <p:cNvSpPr txBox="1"/>
          <p:nvPr/>
        </p:nvSpPr>
        <p:spPr>
          <a:xfrm>
            <a:off x="-6204792" y="2061577"/>
            <a:ext cx="2574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is HP-CNN?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062DF6-86DA-9D67-03CC-A0D7AE3E8E26}"/>
              </a:ext>
            </a:extLst>
          </p:cNvPr>
          <p:cNvSpPr txBox="1"/>
          <p:nvPr/>
        </p:nvSpPr>
        <p:spPr>
          <a:xfrm>
            <a:off x="-6204792" y="2353965"/>
            <a:ext cx="63075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 deep learning model that detects multiple attributes of a person from one image.</a:t>
            </a:r>
            <a:endParaRPr lang="en-KW" sz="1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6298E8-8406-1E5E-8A6F-1F2E4EB12305}"/>
              </a:ext>
            </a:extLst>
          </p:cNvPr>
          <p:cNvSpPr txBox="1"/>
          <p:nvPr/>
        </p:nvSpPr>
        <p:spPr>
          <a:xfrm>
            <a:off x="-6175847" y="3035008"/>
            <a:ext cx="70177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it predicts: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Gender (Male / Female)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Accessories (e.g. Backpack, Hat)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Clothing Style (e.g. Long sleeves, Shorts)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B36099-AB96-A839-C5C2-50F3C86A5EE7}"/>
              </a:ext>
            </a:extLst>
          </p:cNvPr>
          <p:cNvSpPr txBox="1"/>
          <p:nvPr/>
        </p:nvSpPr>
        <p:spPr>
          <a:xfrm>
            <a:off x="-6510710" y="2228637"/>
            <a:ext cx="9636710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How it works:</a:t>
            </a:r>
            <a:endParaRPr lang="en-KW" sz="24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1.	Takes an image of a pedestrian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2.	Extracts visual features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3.	Focuses on important body parts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4.	Predicts several attributes at the same time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AC08C3-D7F9-AB74-8A16-E4E86AC6675F}"/>
              </a:ext>
            </a:extLst>
          </p:cNvPr>
          <p:cNvSpPr txBox="1"/>
          <p:nvPr/>
        </p:nvSpPr>
        <p:spPr>
          <a:xfrm>
            <a:off x="-8698469" y="2042012"/>
            <a:ext cx="866613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Dataset Used: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RAP Dataset – 41,000+ labeled images from surveillance cameras.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Right side (Visuals):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One image showing a person with labeled attributes (e.g., “Male”, “Backpack”, “Wearing Cap”)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•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Optional: flowchart or 3 steps: Image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Features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Attributes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Picture 3" descr="A collage of images of people walking&#10;&#10;AI-generated content may be incorrect.">
            <a:extLst>
              <a:ext uri="{FF2B5EF4-FFF2-40B4-BE49-F238E27FC236}">
                <a16:creationId xmlns:a16="http://schemas.microsoft.com/office/drawing/2014/main" id="{353B06DD-EB0C-F7DE-691C-253771FCE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597" y="1871214"/>
            <a:ext cx="6994520" cy="32268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16C08B-62F0-BBA5-DA31-10E9ACCEC700}"/>
              </a:ext>
            </a:extLst>
          </p:cNvPr>
          <p:cNvSpPr txBox="1"/>
          <p:nvPr/>
        </p:nvSpPr>
        <p:spPr>
          <a:xfrm>
            <a:off x="262655" y="5163908"/>
            <a:ext cx="86661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Dataset Used: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RAP Dataset – 41,000+ labeled images from surveillance cameras.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Right side (Visuals):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•	One image showing a person with labeled attributes (e.g., “Male”, “Backpack”, “Wearing Cap”)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•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Optional: flowchart or 3 steps: Image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Features </a:t>
            </a:r>
            <a:r>
              <a:rPr lang="zh-CN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Attributes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 </a:t>
            </a:r>
            <a:r>
              <a:rPr lang="en-US" sz="180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To see the structure of the data click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KW" sz="1800" dirty="0">
              <a:solidFill>
                <a:schemeClr val="bg2">
                  <a:lumMod val="50000"/>
                </a:schemeClr>
              </a:solidFill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en-KW" sz="180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968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B1901760-8F5D-A369-97CE-940A4513C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5A250A-E98E-DED4-119F-F5479CE0E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67" y="5344424"/>
            <a:ext cx="4066289" cy="2625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8A3DA8-CF44-A83D-09FF-070E0C305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4415" y="6239470"/>
            <a:ext cx="4680377" cy="1753643"/>
          </a:xfrm>
          <a:prstGeom prst="rect">
            <a:avLst/>
          </a:prstGeom>
        </p:spPr>
      </p:pic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1058240E-FDB4-46DC-4B1A-6525D792E2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Sample Code – Image Classification</a:t>
            </a:r>
            <a:r>
              <a:rPr lang="en-KW" sz="3600" b="1" dirty="0">
                <a:effectLst/>
                <a:latin typeface="Aptos" panose="020B0004020202020204" pitchFamily="34" charset="0"/>
                <a:cs typeface="Aparajita" panose="02020603050405020304" pitchFamily="18" charset="0"/>
              </a:rPr>
              <a:t> </a:t>
            </a:r>
            <a:endParaRPr lang="en-KW" sz="48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9F319B4B-9D2F-6210-E07E-BCC5020ACD39}"/>
              </a:ext>
            </a:extLst>
          </p:cNvPr>
          <p:cNvSpPr txBox="1">
            <a:spLocks/>
          </p:cNvSpPr>
          <p:nvPr/>
        </p:nvSpPr>
        <p:spPr>
          <a:xfrm>
            <a:off x="715099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06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17047083-1431-A18A-0468-38B76FDF0A9A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DA73D0AA-7329-DC6A-D64F-519BADC1E1D0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EC1F3575-2155-D637-FE7D-E7E9CE7828D6}"/>
              </a:ext>
            </a:extLst>
          </p:cNvPr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2C5FBDB1-1AFD-A7F7-E25D-6D2FF9977CB7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16EA5CC4-CC66-58F9-4F92-A3616F58A5B9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93137329-67CB-7170-0B8B-23DAA8E173AE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44B99A00-C203-B401-676B-1E9F4342E893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6EB965C4-4492-4D70-2A52-107BB9D9F1FF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02D14E50-D168-EF1E-AA1F-CF967F582C0A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FF771A09-2384-428A-9644-AD99D916D0C4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DF83AAC0-F344-D600-A521-B41D27FA3396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AE37EC7D-18A5-16D2-4183-0DD829F19C50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03B26669-2123-DA00-92F7-B637D4297F81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FBC6824C-D34B-0892-1368-8341F6E78C1C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874FB7B9-FE71-2FAA-28AE-BBD7A0EA18A0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236734F3-2D19-AACA-3F25-E28D4A59204E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5AA7341C-0942-CCBE-1C65-2B778D0D5D6A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13072701-79F3-F407-C7BB-9FA24563D197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3B72D210-C62A-8490-424C-39DD261EB52C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7B60F171-D297-80FF-FBEC-5CE5CAE0EF38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829532E0-EE78-A671-419E-7E5BACEF2840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8C3607AF-1277-3C74-D908-6CECFFFE18C4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9F83DEEA-0B3C-5E03-B135-8DA714B6BFC8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8BE2B8B1-F9EE-5989-3695-883A3E4625EC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4EA5CD8E-93B2-6DFC-7C04-D5A392014D75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77D2B6CA-9310-A966-B088-386592DE60D6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643197F7-1EC3-2ADE-77B1-62789D1AA4A3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1FDCDD4F-75C5-236F-C254-A326DC6618AB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31258060-8335-119C-6DF5-1D3303BD7F48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D31E4F1B-57E7-4503-864E-C46F9D37892D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7510A479-7B6A-F958-9759-08E981A48AAE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5EAB6476-6069-68CC-4482-C034FB326E57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6EB9240E-2EB3-3430-EC5D-6BA74B766832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769B1645-0238-D7E7-C796-74376BF6DABE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68F59C94-7B53-1464-B65A-1AE767452EEB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77627CAA-C886-E187-5450-6AAFBED8A03B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552FFAE0-3946-0023-B876-B4D12DA69B78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146E3DDF-6137-A4A9-6370-3C4DB430C915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30A289C6-D78A-EEF7-9334-0982B8E7D40B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CF4E5621-AA6A-E492-8A64-12750E1EEFB5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C6B29CBD-BFDA-30D3-34D3-AD471854D242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F103C3D3-3436-F77F-F8AB-0E1D4D2A3DB0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252FE9CA-BCC2-1277-8538-67008084858A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CAF7C316-FC6C-89CF-2B11-888BBF2E2409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2A6375AD-CB1B-A3C3-1913-2AFF79670ACB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743A0CAB-53E5-9B80-393E-A37FD77B64A4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A7FAB1A0-1746-A51C-0BF6-8E14F398C21E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B31CEF5A-8846-89F2-2358-679AB9455E44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91B07A2E-891A-B734-FBCB-AD1A530BADEE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B15C1305-BC0D-4C0C-08F0-153DCE83012E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B5169943-1252-2E85-3F33-16FEB3A63372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2E51D504-0996-3E15-E09A-BE22FDC7D837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0DD5DF24-B038-1A2A-88BD-3E288055E992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5FF962A5-C3E7-55CF-CD51-612566852CDB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B53C4562-48F3-2406-B99A-A4106BCE48C6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96C3F56A-F7F8-EA53-A4BD-74C878C2F625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428C9579-0FFA-190B-29C5-ACB771494731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C2B19D0A-83D4-A9DA-F771-91B7E4B75486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B550A157-912E-5A6D-2965-EEE565898FF2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C0D5A477-CD83-E476-4636-BEFD07E0E263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C52C6F29-0267-F8C4-4183-D67A8BEF893C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02AE84D2-4827-8E43-E6E2-6728E09CD958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8B494D87-93F5-5856-53B1-A409FE6CD1E5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5E62FDFC-DE1E-5C49-4FD7-03E608691978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DF56A18B-7540-F4B3-5733-522C5943615E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4C3D9DEE-B13E-1374-D066-129A2B68BED0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8B448F90-DB57-688A-E102-73F8433A50E0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7A4BBC5D-0497-4C9B-64C6-ABFE4D911F2B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1B0905CD-66D9-BE8C-D622-01251BFB3259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A9426DD8-78F5-944B-EB2A-9B3EE5E9C089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9AC8A0E-828D-1E3C-F269-9D633AEFBC64}"/>
              </a:ext>
            </a:extLst>
          </p:cNvPr>
          <p:cNvSpPr txBox="1"/>
          <p:nvPr/>
        </p:nvSpPr>
        <p:spPr>
          <a:xfrm>
            <a:off x="423428" y="5520420"/>
            <a:ext cx="6302326" cy="1711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sz="1800" dirty="0">
              <a:latin typeface="Aptos" panose="020B00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2">
                    <a:lumMod val="25000"/>
                  </a:schemeClr>
                </a:solidFill>
                <a:latin typeface="Aptos" panose="020B0004020202020204" pitchFamily="34" charset="0"/>
              </a:rPr>
              <a:t>•⁠  ⁠Example of how a trained CNN can classify a person’s image.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2">
                    <a:lumMod val="25000"/>
                  </a:schemeClr>
                </a:solidFill>
                <a:latin typeface="Aptos" panose="020B0004020202020204" pitchFamily="34" charset="0"/>
              </a:rPr>
              <a:t>•⁠  ⁠Simulates HP-CNN’s behavior (simplified version).</a:t>
            </a:r>
          </a:p>
          <a:p>
            <a:pPr>
              <a:lnSpc>
                <a:spcPct val="150000"/>
              </a:lnSpc>
            </a:pPr>
            <a:endParaRPr lang="en-US" sz="18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078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84;p21">
            <a:extLst>
              <a:ext uri="{FF2B5EF4-FFF2-40B4-BE49-F238E27FC236}">
                <a16:creationId xmlns:a16="http://schemas.microsoft.com/office/drawing/2014/main" id="{BABF9932-4C39-580A-FC6B-4DF3C27EC26A}"/>
              </a:ext>
            </a:extLst>
          </p:cNvPr>
          <p:cNvGrpSpPr/>
          <p:nvPr/>
        </p:nvGrpSpPr>
        <p:grpSpPr>
          <a:xfrm>
            <a:off x="6525970" y="5374374"/>
            <a:ext cx="3524464" cy="4496740"/>
            <a:chOff x="6483100" y="2237750"/>
            <a:chExt cx="898250" cy="1146075"/>
          </a:xfrm>
        </p:grpSpPr>
        <p:sp>
          <p:nvSpPr>
            <p:cNvPr id="10" name="Google Shape;85;p21">
              <a:extLst>
                <a:ext uri="{FF2B5EF4-FFF2-40B4-BE49-F238E27FC236}">
                  <a16:creationId xmlns:a16="http://schemas.microsoft.com/office/drawing/2014/main" id="{3DDEC164-D22D-A1F8-4B86-C0B8CAD50A2F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6;p21">
              <a:extLst>
                <a:ext uri="{FF2B5EF4-FFF2-40B4-BE49-F238E27FC236}">
                  <a16:creationId xmlns:a16="http://schemas.microsoft.com/office/drawing/2014/main" id="{4E73AE50-D378-0C9C-A43A-ADB6DB2F5ADF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7;p21">
              <a:extLst>
                <a:ext uri="{FF2B5EF4-FFF2-40B4-BE49-F238E27FC236}">
                  <a16:creationId xmlns:a16="http://schemas.microsoft.com/office/drawing/2014/main" id="{0647C4B1-E622-F5D4-0BD7-BF9BF59F12FE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8;p21">
              <a:extLst>
                <a:ext uri="{FF2B5EF4-FFF2-40B4-BE49-F238E27FC236}">
                  <a16:creationId xmlns:a16="http://schemas.microsoft.com/office/drawing/2014/main" id="{7225F2CE-96EA-9300-EACB-AB8A8033A695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;p21">
              <a:extLst>
                <a:ext uri="{FF2B5EF4-FFF2-40B4-BE49-F238E27FC236}">
                  <a16:creationId xmlns:a16="http://schemas.microsoft.com/office/drawing/2014/main" id="{C270F8B7-A1BA-D8C8-A32A-268BFF7F5914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0;p21">
              <a:extLst>
                <a:ext uri="{FF2B5EF4-FFF2-40B4-BE49-F238E27FC236}">
                  <a16:creationId xmlns:a16="http://schemas.microsoft.com/office/drawing/2014/main" id="{5D62342E-6CDA-90ED-D1EC-FFF11948ACD4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1;p21">
              <a:extLst>
                <a:ext uri="{FF2B5EF4-FFF2-40B4-BE49-F238E27FC236}">
                  <a16:creationId xmlns:a16="http://schemas.microsoft.com/office/drawing/2014/main" id="{A0D28BA8-B608-65CA-77DC-69726E2F6911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2;p21">
              <a:extLst>
                <a:ext uri="{FF2B5EF4-FFF2-40B4-BE49-F238E27FC236}">
                  <a16:creationId xmlns:a16="http://schemas.microsoft.com/office/drawing/2014/main" id="{DEA8C7DB-2326-AC5E-D73F-5568A54FB507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3;p21">
              <a:extLst>
                <a:ext uri="{FF2B5EF4-FFF2-40B4-BE49-F238E27FC236}">
                  <a16:creationId xmlns:a16="http://schemas.microsoft.com/office/drawing/2014/main" id="{2139E393-80F4-7E3B-330A-3FE52AFF85A2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4;p21">
              <a:extLst>
                <a:ext uri="{FF2B5EF4-FFF2-40B4-BE49-F238E27FC236}">
                  <a16:creationId xmlns:a16="http://schemas.microsoft.com/office/drawing/2014/main" id="{EAFA003E-2032-A9E1-E7C5-EDC5EF7D3212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5;p21">
              <a:extLst>
                <a:ext uri="{FF2B5EF4-FFF2-40B4-BE49-F238E27FC236}">
                  <a16:creationId xmlns:a16="http://schemas.microsoft.com/office/drawing/2014/main" id="{5D42E8BD-E409-8775-26F9-86F7CE98D1B9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6;p21">
              <a:extLst>
                <a:ext uri="{FF2B5EF4-FFF2-40B4-BE49-F238E27FC236}">
                  <a16:creationId xmlns:a16="http://schemas.microsoft.com/office/drawing/2014/main" id="{EC482C55-DF99-0BD1-90C2-E3D2F226C4EA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7;p21">
              <a:extLst>
                <a:ext uri="{FF2B5EF4-FFF2-40B4-BE49-F238E27FC236}">
                  <a16:creationId xmlns:a16="http://schemas.microsoft.com/office/drawing/2014/main" id="{7A0013FE-2EED-F80C-16C5-AE8523D53818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8;p21">
              <a:extLst>
                <a:ext uri="{FF2B5EF4-FFF2-40B4-BE49-F238E27FC236}">
                  <a16:creationId xmlns:a16="http://schemas.microsoft.com/office/drawing/2014/main" id="{1AB8157E-C72C-649A-D8AD-52D2B8CA34CF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9;p21">
              <a:extLst>
                <a:ext uri="{FF2B5EF4-FFF2-40B4-BE49-F238E27FC236}">
                  <a16:creationId xmlns:a16="http://schemas.microsoft.com/office/drawing/2014/main" id="{CB751BE2-972B-56F6-ED75-E98249F512FC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0;p21">
              <a:extLst>
                <a:ext uri="{FF2B5EF4-FFF2-40B4-BE49-F238E27FC236}">
                  <a16:creationId xmlns:a16="http://schemas.microsoft.com/office/drawing/2014/main" id="{3EA7B3DE-6E27-D94F-D994-792A6B61C2D1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1;p21">
              <a:extLst>
                <a:ext uri="{FF2B5EF4-FFF2-40B4-BE49-F238E27FC236}">
                  <a16:creationId xmlns:a16="http://schemas.microsoft.com/office/drawing/2014/main" id="{D2A80ED5-5DBC-DE69-D3AF-2428C12BC011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2;p21">
              <a:extLst>
                <a:ext uri="{FF2B5EF4-FFF2-40B4-BE49-F238E27FC236}">
                  <a16:creationId xmlns:a16="http://schemas.microsoft.com/office/drawing/2014/main" id="{93E63282-E0B8-23BF-7134-C7408315A7E0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;p21">
              <a:extLst>
                <a:ext uri="{FF2B5EF4-FFF2-40B4-BE49-F238E27FC236}">
                  <a16:creationId xmlns:a16="http://schemas.microsoft.com/office/drawing/2014/main" id="{2D96B7A0-C104-BCD5-21E7-A68F96FACAC4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4;p21">
              <a:extLst>
                <a:ext uri="{FF2B5EF4-FFF2-40B4-BE49-F238E27FC236}">
                  <a16:creationId xmlns:a16="http://schemas.microsoft.com/office/drawing/2014/main" id="{008ACB52-C8A9-6BE9-D560-E7ECADA9A1E9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5;p21">
              <a:extLst>
                <a:ext uri="{FF2B5EF4-FFF2-40B4-BE49-F238E27FC236}">
                  <a16:creationId xmlns:a16="http://schemas.microsoft.com/office/drawing/2014/main" id="{5248319D-7DEC-45CB-1BB4-0C50B031C904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6;p21">
              <a:extLst>
                <a:ext uri="{FF2B5EF4-FFF2-40B4-BE49-F238E27FC236}">
                  <a16:creationId xmlns:a16="http://schemas.microsoft.com/office/drawing/2014/main" id="{BCD73051-AF8A-2C45-2002-E58B98831437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7;p21">
              <a:extLst>
                <a:ext uri="{FF2B5EF4-FFF2-40B4-BE49-F238E27FC236}">
                  <a16:creationId xmlns:a16="http://schemas.microsoft.com/office/drawing/2014/main" id="{4B6480CE-78C2-DFDE-24B9-2AB2BB858072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8;p21">
              <a:extLst>
                <a:ext uri="{FF2B5EF4-FFF2-40B4-BE49-F238E27FC236}">
                  <a16:creationId xmlns:a16="http://schemas.microsoft.com/office/drawing/2014/main" id="{B19BAB6B-D319-21C0-46F8-18CF42E2B2ED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;p21">
              <a:extLst>
                <a:ext uri="{FF2B5EF4-FFF2-40B4-BE49-F238E27FC236}">
                  <a16:creationId xmlns:a16="http://schemas.microsoft.com/office/drawing/2014/main" id="{E4966A09-02DA-F373-B60C-FB3E3FF6E031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0;p21">
              <a:extLst>
                <a:ext uri="{FF2B5EF4-FFF2-40B4-BE49-F238E27FC236}">
                  <a16:creationId xmlns:a16="http://schemas.microsoft.com/office/drawing/2014/main" id="{E4C666AA-3253-DB03-5954-2ADDF8AF6208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1;p21">
              <a:extLst>
                <a:ext uri="{FF2B5EF4-FFF2-40B4-BE49-F238E27FC236}">
                  <a16:creationId xmlns:a16="http://schemas.microsoft.com/office/drawing/2014/main" id="{E8143D20-75B6-FED1-7C74-FCBDFF3DAC21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2;p21">
              <a:extLst>
                <a:ext uri="{FF2B5EF4-FFF2-40B4-BE49-F238E27FC236}">
                  <a16:creationId xmlns:a16="http://schemas.microsoft.com/office/drawing/2014/main" id="{DB16A39B-F12A-3DCB-D580-7D52899D1F0A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3;p21">
              <a:extLst>
                <a:ext uri="{FF2B5EF4-FFF2-40B4-BE49-F238E27FC236}">
                  <a16:creationId xmlns:a16="http://schemas.microsoft.com/office/drawing/2014/main" id="{4EB15F30-6410-57D0-D877-ECF9F3877B5F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4;p21">
              <a:extLst>
                <a:ext uri="{FF2B5EF4-FFF2-40B4-BE49-F238E27FC236}">
                  <a16:creationId xmlns:a16="http://schemas.microsoft.com/office/drawing/2014/main" id="{906E7015-DF0A-CA86-9FC5-AD92BE6E9D93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5;p21">
              <a:extLst>
                <a:ext uri="{FF2B5EF4-FFF2-40B4-BE49-F238E27FC236}">
                  <a16:creationId xmlns:a16="http://schemas.microsoft.com/office/drawing/2014/main" id="{2A408610-C1EE-86BB-C5A1-8E2AA8F507B0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6;p21">
              <a:extLst>
                <a:ext uri="{FF2B5EF4-FFF2-40B4-BE49-F238E27FC236}">
                  <a16:creationId xmlns:a16="http://schemas.microsoft.com/office/drawing/2014/main" id="{0BE54EE0-CE81-7292-6132-15664B911F24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7;p21">
              <a:extLst>
                <a:ext uri="{FF2B5EF4-FFF2-40B4-BE49-F238E27FC236}">
                  <a16:creationId xmlns:a16="http://schemas.microsoft.com/office/drawing/2014/main" id="{B1FE89D5-7632-D167-0684-8F50AC79F95F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8;p21">
              <a:extLst>
                <a:ext uri="{FF2B5EF4-FFF2-40B4-BE49-F238E27FC236}">
                  <a16:creationId xmlns:a16="http://schemas.microsoft.com/office/drawing/2014/main" id="{17E7CBD6-4623-EC7D-B0BE-F86B7095C8C9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9;p21">
              <a:extLst>
                <a:ext uri="{FF2B5EF4-FFF2-40B4-BE49-F238E27FC236}">
                  <a16:creationId xmlns:a16="http://schemas.microsoft.com/office/drawing/2014/main" id="{BCE0EA31-45F2-4C90-3225-F103134CE4A6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0;p21">
              <a:extLst>
                <a:ext uri="{FF2B5EF4-FFF2-40B4-BE49-F238E27FC236}">
                  <a16:creationId xmlns:a16="http://schemas.microsoft.com/office/drawing/2014/main" id="{1B01C25A-A43A-936B-4516-58F01827881B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;p21">
              <a:extLst>
                <a:ext uri="{FF2B5EF4-FFF2-40B4-BE49-F238E27FC236}">
                  <a16:creationId xmlns:a16="http://schemas.microsoft.com/office/drawing/2014/main" id="{3938C0B9-A901-EE76-3548-CA755AE72313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2;p21">
              <a:extLst>
                <a:ext uri="{FF2B5EF4-FFF2-40B4-BE49-F238E27FC236}">
                  <a16:creationId xmlns:a16="http://schemas.microsoft.com/office/drawing/2014/main" id="{96481054-A661-E06A-C296-6417E821566C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3;p21">
              <a:extLst>
                <a:ext uri="{FF2B5EF4-FFF2-40B4-BE49-F238E27FC236}">
                  <a16:creationId xmlns:a16="http://schemas.microsoft.com/office/drawing/2014/main" id="{97AB8F3C-CF66-5006-7113-7FF5133EB0B7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4;p21">
              <a:extLst>
                <a:ext uri="{FF2B5EF4-FFF2-40B4-BE49-F238E27FC236}">
                  <a16:creationId xmlns:a16="http://schemas.microsoft.com/office/drawing/2014/main" id="{090825FB-3EF2-50FE-D9BB-040465126702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;p21">
              <a:extLst>
                <a:ext uri="{FF2B5EF4-FFF2-40B4-BE49-F238E27FC236}">
                  <a16:creationId xmlns:a16="http://schemas.microsoft.com/office/drawing/2014/main" id="{2C795DD0-C49A-2F8E-9F78-6D613297486D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6;p21">
              <a:extLst>
                <a:ext uri="{FF2B5EF4-FFF2-40B4-BE49-F238E27FC236}">
                  <a16:creationId xmlns:a16="http://schemas.microsoft.com/office/drawing/2014/main" id="{5FB3AD02-F5D1-C45D-4759-943E8348A6BB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7;p21">
              <a:extLst>
                <a:ext uri="{FF2B5EF4-FFF2-40B4-BE49-F238E27FC236}">
                  <a16:creationId xmlns:a16="http://schemas.microsoft.com/office/drawing/2014/main" id="{82609C22-C754-0C71-F1BF-F13EDDAC1249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8;p21">
              <a:extLst>
                <a:ext uri="{FF2B5EF4-FFF2-40B4-BE49-F238E27FC236}">
                  <a16:creationId xmlns:a16="http://schemas.microsoft.com/office/drawing/2014/main" id="{DD9A38B1-057F-DC8B-D3F2-0680ECC26325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9;p21">
              <a:extLst>
                <a:ext uri="{FF2B5EF4-FFF2-40B4-BE49-F238E27FC236}">
                  <a16:creationId xmlns:a16="http://schemas.microsoft.com/office/drawing/2014/main" id="{398CBFC4-6190-A96D-9C4F-54FB3BDCA3BA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0;p21">
              <a:extLst>
                <a:ext uri="{FF2B5EF4-FFF2-40B4-BE49-F238E27FC236}">
                  <a16:creationId xmlns:a16="http://schemas.microsoft.com/office/drawing/2014/main" id="{AB983235-5E72-7A3F-4ADB-12D5FD164B3D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1;p21">
              <a:extLst>
                <a:ext uri="{FF2B5EF4-FFF2-40B4-BE49-F238E27FC236}">
                  <a16:creationId xmlns:a16="http://schemas.microsoft.com/office/drawing/2014/main" id="{D4D31C17-AD32-36FD-5FEF-D1E0EDF26306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2;p21">
              <a:extLst>
                <a:ext uri="{FF2B5EF4-FFF2-40B4-BE49-F238E27FC236}">
                  <a16:creationId xmlns:a16="http://schemas.microsoft.com/office/drawing/2014/main" id="{673C80D1-802A-B2F3-0262-7C2219CEB0D7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3;p21">
              <a:extLst>
                <a:ext uri="{FF2B5EF4-FFF2-40B4-BE49-F238E27FC236}">
                  <a16:creationId xmlns:a16="http://schemas.microsoft.com/office/drawing/2014/main" id="{9C12FE8E-839C-8BA4-D474-D429E5D59BFC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4;p21">
              <a:extLst>
                <a:ext uri="{FF2B5EF4-FFF2-40B4-BE49-F238E27FC236}">
                  <a16:creationId xmlns:a16="http://schemas.microsoft.com/office/drawing/2014/main" id="{FB78B6ED-0E83-CDF2-A5EE-1566C9D4577A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5;p21">
              <a:extLst>
                <a:ext uri="{FF2B5EF4-FFF2-40B4-BE49-F238E27FC236}">
                  <a16:creationId xmlns:a16="http://schemas.microsoft.com/office/drawing/2014/main" id="{BDCEDD9B-C72C-3AE4-83AA-0AD1AB23AF53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6;p21">
              <a:extLst>
                <a:ext uri="{FF2B5EF4-FFF2-40B4-BE49-F238E27FC236}">
                  <a16:creationId xmlns:a16="http://schemas.microsoft.com/office/drawing/2014/main" id="{64175D2A-6A43-70CC-A96F-55371BA8D7CB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7;p21">
              <a:extLst>
                <a:ext uri="{FF2B5EF4-FFF2-40B4-BE49-F238E27FC236}">
                  <a16:creationId xmlns:a16="http://schemas.microsoft.com/office/drawing/2014/main" id="{61ECFBD8-CDB8-E456-BAE4-B8429313B228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8;p21">
              <a:extLst>
                <a:ext uri="{FF2B5EF4-FFF2-40B4-BE49-F238E27FC236}">
                  <a16:creationId xmlns:a16="http://schemas.microsoft.com/office/drawing/2014/main" id="{2E4B83EF-571D-2FEE-E56E-6135DFC5DDBB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9;p21">
              <a:extLst>
                <a:ext uri="{FF2B5EF4-FFF2-40B4-BE49-F238E27FC236}">
                  <a16:creationId xmlns:a16="http://schemas.microsoft.com/office/drawing/2014/main" id="{FFAEE981-32BF-ADDD-E98A-843F48C37A0B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40;p21">
              <a:extLst>
                <a:ext uri="{FF2B5EF4-FFF2-40B4-BE49-F238E27FC236}">
                  <a16:creationId xmlns:a16="http://schemas.microsoft.com/office/drawing/2014/main" id="{DD746AFE-8A95-492F-29AD-699B124ECAE8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41;p21">
              <a:extLst>
                <a:ext uri="{FF2B5EF4-FFF2-40B4-BE49-F238E27FC236}">
                  <a16:creationId xmlns:a16="http://schemas.microsoft.com/office/drawing/2014/main" id="{27FE5521-501F-1464-3F0A-0DB4B6D3133A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42;p21">
              <a:extLst>
                <a:ext uri="{FF2B5EF4-FFF2-40B4-BE49-F238E27FC236}">
                  <a16:creationId xmlns:a16="http://schemas.microsoft.com/office/drawing/2014/main" id="{0A9783C6-CE2E-5F64-D70C-BCB9E2055FAB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3;p21">
              <a:extLst>
                <a:ext uri="{FF2B5EF4-FFF2-40B4-BE49-F238E27FC236}">
                  <a16:creationId xmlns:a16="http://schemas.microsoft.com/office/drawing/2014/main" id="{B7A657EE-DC76-ED8B-01FD-F712B1C16DC5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4;p21">
              <a:extLst>
                <a:ext uri="{FF2B5EF4-FFF2-40B4-BE49-F238E27FC236}">
                  <a16:creationId xmlns:a16="http://schemas.microsoft.com/office/drawing/2014/main" id="{82391BDF-9216-7DA7-466D-D9CC9B7E2942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5;p21">
              <a:extLst>
                <a:ext uri="{FF2B5EF4-FFF2-40B4-BE49-F238E27FC236}">
                  <a16:creationId xmlns:a16="http://schemas.microsoft.com/office/drawing/2014/main" id="{EB2B22AD-90DD-D09D-20BE-CCE87ACB1792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6;p21">
              <a:extLst>
                <a:ext uri="{FF2B5EF4-FFF2-40B4-BE49-F238E27FC236}">
                  <a16:creationId xmlns:a16="http://schemas.microsoft.com/office/drawing/2014/main" id="{8EA6EC6C-890F-68E8-2B3C-EA28C9A1C340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7;p21">
              <a:extLst>
                <a:ext uri="{FF2B5EF4-FFF2-40B4-BE49-F238E27FC236}">
                  <a16:creationId xmlns:a16="http://schemas.microsoft.com/office/drawing/2014/main" id="{DD45D9D5-DA81-9A8E-8462-7CCB3A625E8B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48;p21">
              <a:extLst>
                <a:ext uri="{FF2B5EF4-FFF2-40B4-BE49-F238E27FC236}">
                  <a16:creationId xmlns:a16="http://schemas.microsoft.com/office/drawing/2014/main" id="{00B96909-84E3-679C-1E34-96FF8C8FEC77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49;p21">
              <a:extLst>
                <a:ext uri="{FF2B5EF4-FFF2-40B4-BE49-F238E27FC236}">
                  <a16:creationId xmlns:a16="http://schemas.microsoft.com/office/drawing/2014/main" id="{25F7CA2C-6232-E19D-8C5E-2F143CFF9832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50;p21">
              <a:extLst>
                <a:ext uri="{FF2B5EF4-FFF2-40B4-BE49-F238E27FC236}">
                  <a16:creationId xmlns:a16="http://schemas.microsoft.com/office/drawing/2014/main" id="{DF7A8A9A-A399-DB5D-A2CD-C1D6187CD675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51;p21">
              <a:extLst>
                <a:ext uri="{FF2B5EF4-FFF2-40B4-BE49-F238E27FC236}">
                  <a16:creationId xmlns:a16="http://schemas.microsoft.com/office/drawing/2014/main" id="{B5D9C140-8D44-14DA-5002-C48DC3900BA0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24"/>
          <p:cNvGrpSpPr/>
          <p:nvPr/>
        </p:nvGrpSpPr>
        <p:grpSpPr>
          <a:xfrm flipH="1">
            <a:off x="5932613" y="8570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8F6CF5F-36BC-0D6A-8BA2-2AA6E7320D25}"/>
              </a:ext>
            </a:extLst>
          </p:cNvPr>
          <p:cNvSpPr txBox="1"/>
          <p:nvPr/>
        </p:nvSpPr>
        <p:spPr>
          <a:xfrm>
            <a:off x="421529" y="1403227"/>
            <a:ext cx="6629047" cy="1789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2">
                    <a:lumMod val="25000"/>
                  </a:schemeClr>
                </a:solidFill>
                <a:latin typeface="Aptos" panose="020B0004020202020204" pitchFamily="34" charset="0"/>
              </a:rPr>
              <a:t>•⁠  ⁠Example of how a trained CNN can classify a person’s image.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2">
                    <a:lumMod val="25000"/>
                  </a:schemeClr>
                </a:solidFill>
                <a:latin typeface="Aptos" panose="020B0004020202020204" pitchFamily="34" charset="0"/>
              </a:rPr>
              <a:t>•⁠  ⁠Simulates HP-CNN’s behavior (simplified version).</a:t>
            </a: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br>
              <a:rPr lang="en-KW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AE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201;p23">
            <a:extLst>
              <a:ext uri="{FF2B5EF4-FFF2-40B4-BE49-F238E27FC236}">
                <a16:creationId xmlns:a16="http://schemas.microsoft.com/office/drawing/2014/main" id="{237985DF-76E5-68E0-7426-3290751B85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2906" y="751313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</a:t>
            </a:r>
            <a:r>
              <a:rPr lang="en-GB" sz="20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Image Classification</a:t>
            </a:r>
            <a:r>
              <a:rPr lang="en-KW" sz="2400" b="1" dirty="0">
                <a:effectLst/>
                <a:latin typeface="Aptos" panose="020B0004020202020204" pitchFamily="34" charset="0"/>
                <a:cs typeface="Aparajita" panose="02020603050405020304" pitchFamily="18" charset="0"/>
              </a:rPr>
              <a:t> </a:t>
            </a:r>
            <a:endParaRPr lang="en-KW" sz="20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184;p22">
            <a:extLst>
              <a:ext uri="{FF2B5EF4-FFF2-40B4-BE49-F238E27FC236}">
                <a16:creationId xmlns:a16="http://schemas.microsoft.com/office/drawing/2014/main" id="{514B2E45-6991-A64A-FA1B-ED583C2F0A2D}"/>
              </a:ext>
            </a:extLst>
          </p:cNvPr>
          <p:cNvSpPr txBox="1">
            <a:spLocks/>
          </p:cNvSpPr>
          <p:nvPr/>
        </p:nvSpPr>
        <p:spPr>
          <a:xfrm>
            <a:off x="372906" y="152135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3600" b="1" dirty="0">
                <a:solidFill>
                  <a:schemeClr val="accent2">
                    <a:lumMod val="75000"/>
                  </a:schemeClr>
                </a:solidFill>
              </a:rPr>
              <a:t>06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8207A5-70D5-48F8-A003-1E52063FC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67" y="2518092"/>
            <a:ext cx="4066289" cy="26254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1FB336-9EC1-45DD-AD26-6943A8CD58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4415" y="3413138"/>
            <a:ext cx="4680377" cy="1753643"/>
          </a:xfrm>
          <a:prstGeom prst="rect">
            <a:avLst/>
          </a:prstGeom>
        </p:spPr>
      </p:pic>
      <p:sp>
        <p:nvSpPr>
          <p:cNvPr id="2" name="Google Shape;201;p23">
            <a:extLst>
              <a:ext uri="{FF2B5EF4-FFF2-40B4-BE49-F238E27FC236}">
                <a16:creationId xmlns:a16="http://schemas.microsoft.com/office/drawing/2014/main" id="{CBF2A678-D28F-BF80-9A18-67C2342473C4}"/>
              </a:ext>
            </a:extLst>
          </p:cNvPr>
          <p:cNvSpPr txBox="1">
            <a:spLocks/>
          </p:cNvSpPr>
          <p:nvPr/>
        </p:nvSpPr>
        <p:spPr>
          <a:xfrm>
            <a:off x="715099" y="5984076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sz="3200" b="1"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Comparison Between Models </a:t>
            </a:r>
            <a:endParaRPr lang="en-KW" sz="4800" b="1" kern="100" dirty="0">
              <a:latin typeface="Aptos" panose="020B0004020202020204" pitchFamily="34" charset="0"/>
              <a:ea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4" name="Google Shape;184;p22">
            <a:extLst>
              <a:ext uri="{FF2B5EF4-FFF2-40B4-BE49-F238E27FC236}">
                <a16:creationId xmlns:a16="http://schemas.microsoft.com/office/drawing/2014/main" id="{4EE69B7B-5CE8-CB22-AFC2-E4A2D70462C1}"/>
              </a:ext>
            </a:extLst>
          </p:cNvPr>
          <p:cNvSpPr txBox="1">
            <a:spLocks/>
          </p:cNvSpPr>
          <p:nvPr/>
        </p:nvSpPr>
        <p:spPr>
          <a:xfrm>
            <a:off x="715099" y="5384898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3568067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4FF129BD-EE19-F421-B7F8-91DB36EBF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210;p24">
            <a:extLst>
              <a:ext uri="{FF2B5EF4-FFF2-40B4-BE49-F238E27FC236}">
                <a16:creationId xmlns:a16="http://schemas.microsoft.com/office/drawing/2014/main" id="{60CA69DB-F4FD-1969-8B77-241A7EC3F0E1}"/>
              </a:ext>
            </a:extLst>
          </p:cNvPr>
          <p:cNvGrpSpPr/>
          <p:nvPr/>
        </p:nvGrpSpPr>
        <p:grpSpPr>
          <a:xfrm flipH="1">
            <a:off x="5932613" y="-2186439"/>
            <a:ext cx="3706695" cy="2550084"/>
            <a:chOff x="4388650" y="2224200"/>
            <a:chExt cx="1707525" cy="1174775"/>
          </a:xfrm>
        </p:grpSpPr>
        <p:sp>
          <p:nvSpPr>
            <p:cNvPr id="9" name="Google Shape;211;p24">
              <a:extLst>
                <a:ext uri="{FF2B5EF4-FFF2-40B4-BE49-F238E27FC236}">
                  <a16:creationId xmlns:a16="http://schemas.microsoft.com/office/drawing/2014/main" id="{52B1E972-4317-53AB-8AF2-E9EA420ED828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12;p24">
              <a:extLst>
                <a:ext uri="{FF2B5EF4-FFF2-40B4-BE49-F238E27FC236}">
                  <a16:creationId xmlns:a16="http://schemas.microsoft.com/office/drawing/2014/main" id="{E353F9C7-42A5-119E-334E-E53C8FE884AF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13;p24">
              <a:extLst>
                <a:ext uri="{FF2B5EF4-FFF2-40B4-BE49-F238E27FC236}">
                  <a16:creationId xmlns:a16="http://schemas.microsoft.com/office/drawing/2014/main" id="{A3232A63-8F97-6B08-38C8-D95966361B0B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14;p24">
              <a:extLst>
                <a:ext uri="{FF2B5EF4-FFF2-40B4-BE49-F238E27FC236}">
                  <a16:creationId xmlns:a16="http://schemas.microsoft.com/office/drawing/2014/main" id="{A69C08D0-A7ED-275F-C6AC-512E9F9B7917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15;p24">
              <a:extLst>
                <a:ext uri="{FF2B5EF4-FFF2-40B4-BE49-F238E27FC236}">
                  <a16:creationId xmlns:a16="http://schemas.microsoft.com/office/drawing/2014/main" id="{6E382581-6EF0-94BC-78C4-A3AE8BC2755A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16;p24">
              <a:extLst>
                <a:ext uri="{FF2B5EF4-FFF2-40B4-BE49-F238E27FC236}">
                  <a16:creationId xmlns:a16="http://schemas.microsoft.com/office/drawing/2014/main" id="{BA804E77-EBA5-CAF4-3487-04E8492DF824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7;p24">
              <a:extLst>
                <a:ext uri="{FF2B5EF4-FFF2-40B4-BE49-F238E27FC236}">
                  <a16:creationId xmlns:a16="http://schemas.microsoft.com/office/drawing/2014/main" id="{813F9B74-7654-9A72-0C5A-28A4CAF1960E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8;p24">
              <a:extLst>
                <a:ext uri="{FF2B5EF4-FFF2-40B4-BE49-F238E27FC236}">
                  <a16:creationId xmlns:a16="http://schemas.microsoft.com/office/drawing/2014/main" id="{776BDD18-2071-1ACD-621A-978EF96CB93A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9;p24">
              <a:extLst>
                <a:ext uri="{FF2B5EF4-FFF2-40B4-BE49-F238E27FC236}">
                  <a16:creationId xmlns:a16="http://schemas.microsoft.com/office/drawing/2014/main" id="{FFA8255A-BEA0-7602-34D2-F96B7E4C0974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20;p24">
              <a:extLst>
                <a:ext uri="{FF2B5EF4-FFF2-40B4-BE49-F238E27FC236}">
                  <a16:creationId xmlns:a16="http://schemas.microsoft.com/office/drawing/2014/main" id="{E63B6202-7D19-DEA9-0318-3837AF1C7643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21;p24">
              <a:extLst>
                <a:ext uri="{FF2B5EF4-FFF2-40B4-BE49-F238E27FC236}">
                  <a16:creationId xmlns:a16="http://schemas.microsoft.com/office/drawing/2014/main" id="{6250E037-7482-EA9A-282A-EFB2862022B2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22;p24">
              <a:extLst>
                <a:ext uri="{FF2B5EF4-FFF2-40B4-BE49-F238E27FC236}">
                  <a16:creationId xmlns:a16="http://schemas.microsoft.com/office/drawing/2014/main" id="{762688BC-EBDA-DA4A-4321-07735668699E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23;p24">
              <a:extLst>
                <a:ext uri="{FF2B5EF4-FFF2-40B4-BE49-F238E27FC236}">
                  <a16:creationId xmlns:a16="http://schemas.microsoft.com/office/drawing/2014/main" id="{5C1F13D8-82B8-9032-A182-E18C3AED63F6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24;p24">
              <a:extLst>
                <a:ext uri="{FF2B5EF4-FFF2-40B4-BE49-F238E27FC236}">
                  <a16:creationId xmlns:a16="http://schemas.microsoft.com/office/drawing/2014/main" id="{FC67F5AA-C53A-1A33-B690-74DD1C2188A6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5;p24">
              <a:extLst>
                <a:ext uri="{FF2B5EF4-FFF2-40B4-BE49-F238E27FC236}">
                  <a16:creationId xmlns:a16="http://schemas.microsoft.com/office/drawing/2014/main" id="{7375129A-27A9-5979-6BE7-D31BD5D78C10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6;p24">
              <a:extLst>
                <a:ext uri="{FF2B5EF4-FFF2-40B4-BE49-F238E27FC236}">
                  <a16:creationId xmlns:a16="http://schemas.microsoft.com/office/drawing/2014/main" id="{0CE36780-5E32-B039-9F4E-D012D8E963C0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7;p24">
              <a:extLst>
                <a:ext uri="{FF2B5EF4-FFF2-40B4-BE49-F238E27FC236}">
                  <a16:creationId xmlns:a16="http://schemas.microsoft.com/office/drawing/2014/main" id="{42D171AE-62F1-33BB-43FA-5EDF0DA47AC8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8;p24">
              <a:extLst>
                <a:ext uri="{FF2B5EF4-FFF2-40B4-BE49-F238E27FC236}">
                  <a16:creationId xmlns:a16="http://schemas.microsoft.com/office/drawing/2014/main" id="{0806A5FA-8D9F-2181-6795-B3E8390B7B64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9;p24">
              <a:extLst>
                <a:ext uri="{FF2B5EF4-FFF2-40B4-BE49-F238E27FC236}">
                  <a16:creationId xmlns:a16="http://schemas.microsoft.com/office/drawing/2014/main" id="{1F9853C1-D929-8500-8C6C-EC7BD072E509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30;p24">
              <a:extLst>
                <a:ext uri="{FF2B5EF4-FFF2-40B4-BE49-F238E27FC236}">
                  <a16:creationId xmlns:a16="http://schemas.microsoft.com/office/drawing/2014/main" id="{11C6F815-4E61-696F-275E-635AEB7D9A6A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31;p24">
              <a:extLst>
                <a:ext uri="{FF2B5EF4-FFF2-40B4-BE49-F238E27FC236}">
                  <a16:creationId xmlns:a16="http://schemas.microsoft.com/office/drawing/2014/main" id="{E01ECE03-7C3C-D20F-A32F-7EFA06E04ECA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32;p24">
              <a:extLst>
                <a:ext uri="{FF2B5EF4-FFF2-40B4-BE49-F238E27FC236}">
                  <a16:creationId xmlns:a16="http://schemas.microsoft.com/office/drawing/2014/main" id="{B30A11AB-358E-A8DC-32C0-6DB5BEFDF2E8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33;p24">
              <a:extLst>
                <a:ext uri="{FF2B5EF4-FFF2-40B4-BE49-F238E27FC236}">
                  <a16:creationId xmlns:a16="http://schemas.microsoft.com/office/drawing/2014/main" id="{8E2B8D4A-4268-529A-92A2-F10ACFA5049D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34;p24">
              <a:extLst>
                <a:ext uri="{FF2B5EF4-FFF2-40B4-BE49-F238E27FC236}">
                  <a16:creationId xmlns:a16="http://schemas.microsoft.com/office/drawing/2014/main" id="{2797FE08-99CD-20A2-B58E-F5A756C34685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5;p24">
              <a:extLst>
                <a:ext uri="{FF2B5EF4-FFF2-40B4-BE49-F238E27FC236}">
                  <a16:creationId xmlns:a16="http://schemas.microsoft.com/office/drawing/2014/main" id="{D30F40AE-B232-2948-715B-3F9AF4F69C16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6;p24">
              <a:extLst>
                <a:ext uri="{FF2B5EF4-FFF2-40B4-BE49-F238E27FC236}">
                  <a16:creationId xmlns:a16="http://schemas.microsoft.com/office/drawing/2014/main" id="{63CB8767-9538-E0C6-D859-446DB7D5F176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7;p24">
              <a:extLst>
                <a:ext uri="{FF2B5EF4-FFF2-40B4-BE49-F238E27FC236}">
                  <a16:creationId xmlns:a16="http://schemas.microsoft.com/office/drawing/2014/main" id="{6C902A09-628B-8DD5-986C-5F0D2B8ACED8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8;p24">
              <a:extLst>
                <a:ext uri="{FF2B5EF4-FFF2-40B4-BE49-F238E27FC236}">
                  <a16:creationId xmlns:a16="http://schemas.microsoft.com/office/drawing/2014/main" id="{1AE9CA82-A9C5-2189-8D20-528DD4C3D2F6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9;p24">
              <a:extLst>
                <a:ext uri="{FF2B5EF4-FFF2-40B4-BE49-F238E27FC236}">
                  <a16:creationId xmlns:a16="http://schemas.microsoft.com/office/drawing/2014/main" id="{53CA952F-1AE0-F772-EFB6-803D8FA0746D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40;p24">
              <a:extLst>
                <a:ext uri="{FF2B5EF4-FFF2-40B4-BE49-F238E27FC236}">
                  <a16:creationId xmlns:a16="http://schemas.microsoft.com/office/drawing/2014/main" id="{54BFF68B-524C-9807-41E6-C2EB353F6385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41;p24">
              <a:extLst>
                <a:ext uri="{FF2B5EF4-FFF2-40B4-BE49-F238E27FC236}">
                  <a16:creationId xmlns:a16="http://schemas.microsoft.com/office/drawing/2014/main" id="{C778D77D-8FF7-98F7-5E0B-595D98572A54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42;p24">
              <a:extLst>
                <a:ext uri="{FF2B5EF4-FFF2-40B4-BE49-F238E27FC236}">
                  <a16:creationId xmlns:a16="http://schemas.microsoft.com/office/drawing/2014/main" id="{88931A44-7DFA-7F7F-0ABE-827BBDE8B39C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43;p24">
              <a:extLst>
                <a:ext uri="{FF2B5EF4-FFF2-40B4-BE49-F238E27FC236}">
                  <a16:creationId xmlns:a16="http://schemas.microsoft.com/office/drawing/2014/main" id="{CB37B6A6-FCF5-6740-6651-CADCB5774F35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44;p24">
              <a:extLst>
                <a:ext uri="{FF2B5EF4-FFF2-40B4-BE49-F238E27FC236}">
                  <a16:creationId xmlns:a16="http://schemas.microsoft.com/office/drawing/2014/main" id="{CA857A70-6BB2-A3E0-64F9-FB3AB0A11617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5;p24">
              <a:extLst>
                <a:ext uri="{FF2B5EF4-FFF2-40B4-BE49-F238E27FC236}">
                  <a16:creationId xmlns:a16="http://schemas.microsoft.com/office/drawing/2014/main" id="{F22D04BF-FDC7-3FE1-6B24-2EB733AAACBC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6;p24">
              <a:extLst>
                <a:ext uri="{FF2B5EF4-FFF2-40B4-BE49-F238E27FC236}">
                  <a16:creationId xmlns:a16="http://schemas.microsoft.com/office/drawing/2014/main" id="{828E9DCF-9949-5C87-7639-47007C13E13E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7;p24">
              <a:extLst>
                <a:ext uri="{FF2B5EF4-FFF2-40B4-BE49-F238E27FC236}">
                  <a16:creationId xmlns:a16="http://schemas.microsoft.com/office/drawing/2014/main" id="{CF03AE03-F5C4-7758-196A-95042494BD18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8;p24">
              <a:extLst>
                <a:ext uri="{FF2B5EF4-FFF2-40B4-BE49-F238E27FC236}">
                  <a16:creationId xmlns:a16="http://schemas.microsoft.com/office/drawing/2014/main" id="{DBAC9657-53CC-0FCC-4B13-927B36BD763D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9;p24">
              <a:extLst>
                <a:ext uri="{FF2B5EF4-FFF2-40B4-BE49-F238E27FC236}">
                  <a16:creationId xmlns:a16="http://schemas.microsoft.com/office/drawing/2014/main" id="{80D8771E-537C-3B2D-7DEC-761E4BCD224C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50;p24">
              <a:extLst>
                <a:ext uri="{FF2B5EF4-FFF2-40B4-BE49-F238E27FC236}">
                  <a16:creationId xmlns:a16="http://schemas.microsoft.com/office/drawing/2014/main" id="{30A1874A-8F3F-D373-1BFE-5198DF1F7A0B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51;p24">
              <a:extLst>
                <a:ext uri="{FF2B5EF4-FFF2-40B4-BE49-F238E27FC236}">
                  <a16:creationId xmlns:a16="http://schemas.microsoft.com/office/drawing/2014/main" id="{317BEC6B-B508-F041-91CC-0FFF5E18C251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52;p24">
              <a:extLst>
                <a:ext uri="{FF2B5EF4-FFF2-40B4-BE49-F238E27FC236}">
                  <a16:creationId xmlns:a16="http://schemas.microsoft.com/office/drawing/2014/main" id="{86A3046E-EBE7-7766-0072-19235719010C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53;p24">
              <a:extLst>
                <a:ext uri="{FF2B5EF4-FFF2-40B4-BE49-F238E27FC236}">
                  <a16:creationId xmlns:a16="http://schemas.microsoft.com/office/drawing/2014/main" id="{C1721258-3442-9923-F7A9-889963A0CD56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54;p24">
              <a:extLst>
                <a:ext uri="{FF2B5EF4-FFF2-40B4-BE49-F238E27FC236}">
                  <a16:creationId xmlns:a16="http://schemas.microsoft.com/office/drawing/2014/main" id="{C8DA8B6C-9A49-8055-824F-1231BD13D69B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5;p24">
              <a:extLst>
                <a:ext uri="{FF2B5EF4-FFF2-40B4-BE49-F238E27FC236}">
                  <a16:creationId xmlns:a16="http://schemas.microsoft.com/office/drawing/2014/main" id="{F0646DAF-6409-EB65-FF65-86EA66D5DD9B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6;p24">
              <a:extLst>
                <a:ext uri="{FF2B5EF4-FFF2-40B4-BE49-F238E27FC236}">
                  <a16:creationId xmlns:a16="http://schemas.microsoft.com/office/drawing/2014/main" id="{26E3F178-BB67-1713-380F-9A7432C6F81B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7;p24">
              <a:extLst>
                <a:ext uri="{FF2B5EF4-FFF2-40B4-BE49-F238E27FC236}">
                  <a16:creationId xmlns:a16="http://schemas.microsoft.com/office/drawing/2014/main" id="{12950FE1-3DED-B34C-ABFA-675A34746DE3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8;p24">
              <a:extLst>
                <a:ext uri="{FF2B5EF4-FFF2-40B4-BE49-F238E27FC236}">
                  <a16:creationId xmlns:a16="http://schemas.microsoft.com/office/drawing/2014/main" id="{DFCFFCA6-0C5B-9059-A2BE-06FD569F1C43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9;p24">
              <a:extLst>
                <a:ext uri="{FF2B5EF4-FFF2-40B4-BE49-F238E27FC236}">
                  <a16:creationId xmlns:a16="http://schemas.microsoft.com/office/drawing/2014/main" id="{ACA93B13-B971-529D-5691-2369752DCF93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60;p24">
              <a:extLst>
                <a:ext uri="{FF2B5EF4-FFF2-40B4-BE49-F238E27FC236}">
                  <a16:creationId xmlns:a16="http://schemas.microsoft.com/office/drawing/2014/main" id="{90E24CB0-FBA7-72F3-5800-39913296D253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61;p24">
              <a:extLst>
                <a:ext uri="{FF2B5EF4-FFF2-40B4-BE49-F238E27FC236}">
                  <a16:creationId xmlns:a16="http://schemas.microsoft.com/office/drawing/2014/main" id="{57118DC6-135D-D650-559E-0A72AAB5C84B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62;p24">
              <a:extLst>
                <a:ext uri="{FF2B5EF4-FFF2-40B4-BE49-F238E27FC236}">
                  <a16:creationId xmlns:a16="http://schemas.microsoft.com/office/drawing/2014/main" id="{D4FEA82D-8D55-BA81-547F-BA8C463B4FE6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63;p24">
              <a:extLst>
                <a:ext uri="{FF2B5EF4-FFF2-40B4-BE49-F238E27FC236}">
                  <a16:creationId xmlns:a16="http://schemas.microsoft.com/office/drawing/2014/main" id="{99A1404C-E594-E918-EEB2-1A6A4986D475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64;p24">
              <a:extLst>
                <a:ext uri="{FF2B5EF4-FFF2-40B4-BE49-F238E27FC236}">
                  <a16:creationId xmlns:a16="http://schemas.microsoft.com/office/drawing/2014/main" id="{4A148F95-3AE3-3FC2-CB89-4A52C79643A5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5;p24">
              <a:extLst>
                <a:ext uri="{FF2B5EF4-FFF2-40B4-BE49-F238E27FC236}">
                  <a16:creationId xmlns:a16="http://schemas.microsoft.com/office/drawing/2014/main" id="{F8AC6218-DA4A-596B-633A-28F3EB51614B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6;p24">
              <a:extLst>
                <a:ext uri="{FF2B5EF4-FFF2-40B4-BE49-F238E27FC236}">
                  <a16:creationId xmlns:a16="http://schemas.microsoft.com/office/drawing/2014/main" id="{37B8D39B-C9BD-4621-BA18-5EDF3F261BDB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7;p24">
              <a:extLst>
                <a:ext uri="{FF2B5EF4-FFF2-40B4-BE49-F238E27FC236}">
                  <a16:creationId xmlns:a16="http://schemas.microsoft.com/office/drawing/2014/main" id="{4AFE9200-C0C7-FC84-90C4-FF3A9AB0CAE0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8;p24">
              <a:extLst>
                <a:ext uri="{FF2B5EF4-FFF2-40B4-BE49-F238E27FC236}">
                  <a16:creationId xmlns:a16="http://schemas.microsoft.com/office/drawing/2014/main" id="{94939CEF-C02F-F600-FBCB-F6627F24251D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9;p24">
              <a:extLst>
                <a:ext uri="{FF2B5EF4-FFF2-40B4-BE49-F238E27FC236}">
                  <a16:creationId xmlns:a16="http://schemas.microsoft.com/office/drawing/2014/main" id="{6AF8941E-460B-01AB-7C5E-A090F20026E1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70;p24">
              <a:extLst>
                <a:ext uri="{FF2B5EF4-FFF2-40B4-BE49-F238E27FC236}">
                  <a16:creationId xmlns:a16="http://schemas.microsoft.com/office/drawing/2014/main" id="{EEA4AA5A-13DF-2B5B-1A9B-D84FFE07695A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71;p24">
              <a:extLst>
                <a:ext uri="{FF2B5EF4-FFF2-40B4-BE49-F238E27FC236}">
                  <a16:creationId xmlns:a16="http://schemas.microsoft.com/office/drawing/2014/main" id="{0DA01941-B867-E153-DD51-61827D044B49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72;p24">
              <a:extLst>
                <a:ext uri="{FF2B5EF4-FFF2-40B4-BE49-F238E27FC236}">
                  <a16:creationId xmlns:a16="http://schemas.microsoft.com/office/drawing/2014/main" id="{9D255807-0362-2B02-0D86-B8B43160B6A5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73;p24">
              <a:extLst>
                <a:ext uri="{FF2B5EF4-FFF2-40B4-BE49-F238E27FC236}">
                  <a16:creationId xmlns:a16="http://schemas.microsoft.com/office/drawing/2014/main" id="{D7B7F737-EB1A-305B-D0B1-0FB9752F61E0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74;p24">
              <a:extLst>
                <a:ext uri="{FF2B5EF4-FFF2-40B4-BE49-F238E27FC236}">
                  <a16:creationId xmlns:a16="http://schemas.microsoft.com/office/drawing/2014/main" id="{4DAA5563-489D-E3A4-2080-42999F465E35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5;p24">
              <a:extLst>
                <a:ext uri="{FF2B5EF4-FFF2-40B4-BE49-F238E27FC236}">
                  <a16:creationId xmlns:a16="http://schemas.microsoft.com/office/drawing/2014/main" id="{5D091FA7-9918-025E-BF42-866F22178AAD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TextBox 270">
            <a:extLst>
              <a:ext uri="{FF2B5EF4-FFF2-40B4-BE49-F238E27FC236}">
                <a16:creationId xmlns:a16="http://schemas.microsoft.com/office/drawing/2014/main" id="{045E2990-45A4-AE1B-2E1F-47195A4DCF4B}"/>
              </a:ext>
            </a:extLst>
          </p:cNvPr>
          <p:cNvSpPr txBox="1"/>
          <p:nvPr/>
        </p:nvSpPr>
        <p:spPr>
          <a:xfrm>
            <a:off x="421529" y="-868921"/>
            <a:ext cx="6629047" cy="1789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2">
                    <a:lumMod val="25000"/>
                  </a:schemeClr>
                </a:solidFill>
                <a:latin typeface="Aptos" panose="020B0004020202020204" pitchFamily="34" charset="0"/>
              </a:rPr>
              <a:t>•⁠  ⁠Example of how a trained CNN can classify a person’s image.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2">
                    <a:lumMod val="25000"/>
                  </a:schemeClr>
                </a:solidFill>
                <a:latin typeface="Aptos" panose="020B0004020202020204" pitchFamily="34" charset="0"/>
              </a:rPr>
              <a:t>•⁠  ⁠Simulates HP-CNN’s behavior (simplified version).</a:t>
            </a: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br>
              <a:rPr lang="en-KW" sz="20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AE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2" name="Google Shape;201;p23">
            <a:extLst>
              <a:ext uri="{FF2B5EF4-FFF2-40B4-BE49-F238E27FC236}">
                <a16:creationId xmlns:a16="http://schemas.microsoft.com/office/drawing/2014/main" id="{4460C3C0-F606-21AD-A3F7-AD75ABACB31D}"/>
              </a:ext>
            </a:extLst>
          </p:cNvPr>
          <p:cNvSpPr txBox="1">
            <a:spLocks/>
          </p:cNvSpPr>
          <p:nvPr/>
        </p:nvSpPr>
        <p:spPr>
          <a:xfrm>
            <a:off x="372906" y="-1520835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sz="2000" b="1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Sample Code – </a:t>
            </a:r>
            <a:r>
              <a:rPr lang="en-GB" sz="2000" b="1"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Image Classification</a:t>
            </a:r>
            <a:r>
              <a:rPr lang="en-KW" sz="2400" b="1">
                <a:latin typeface="Aptos" panose="020B0004020202020204" pitchFamily="34" charset="0"/>
                <a:cs typeface="Aparajita" panose="02020603050405020304" pitchFamily="18" charset="0"/>
              </a:rPr>
              <a:t> </a:t>
            </a:r>
            <a:endParaRPr lang="en-KW" sz="2000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3" name="Google Shape;184;p22">
            <a:extLst>
              <a:ext uri="{FF2B5EF4-FFF2-40B4-BE49-F238E27FC236}">
                <a16:creationId xmlns:a16="http://schemas.microsoft.com/office/drawing/2014/main" id="{F4DF35B4-FC4C-368D-CB76-96A13737A2FB}"/>
              </a:ext>
            </a:extLst>
          </p:cNvPr>
          <p:cNvSpPr txBox="1">
            <a:spLocks/>
          </p:cNvSpPr>
          <p:nvPr/>
        </p:nvSpPr>
        <p:spPr>
          <a:xfrm>
            <a:off x="372906" y="-2120013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3600" b="1" dirty="0">
                <a:solidFill>
                  <a:schemeClr val="accent2">
                    <a:lumMod val="75000"/>
                  </a:schemeClr>
                </a:solidFill>
              </a:rPr>
              <a:t>06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EE9F1E-B198-A001-E035-9EFE0C863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67" y="5344424"/>
            <a:ext cx="4066289" cy="26254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006469-D846-4E5D-1C32-FCF2CBFDC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4415" y="6239470"/>
            <a:ext cx="4680377" cy="1753643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8E50BF3-02D7-CBC2-76AF-DB60EDAE90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67571"/>
              </p:ext>
            </p:extLst>
          </p:nvPr>
        </p:nvGraphicFramePr>
        <p:xfrm>
          <a:off x="715101" y="5283858"/>
          <a:ext cx="7885975" cy="2506338"/>
        </p:xfrm>
        <a:graphic>
          <a:graphicData uri="http://schemas.openxmlformats.org/drawingml/2006/table">
            <a:tbl>
              <a:tblPr>
                <a:tableStyleId>{5CFF1E32-D72D-4707-9EE8-FC3D73ACC01D}</a:tableStyleId>
              </a:tblPr>
              <a:tblGrid>
                <a:gridCol w="961705">
                  <a:extLst>
                    <a:ext uri="{9D8B030D-6E8A-4147-A177-3AD203B41FA5}">
                      <a16:colId xmlns:a16="http://schemas.microsoft.com/office/drawing/2014/main" val="2504073576"/>
                    </a:ext>
                  </a:extLst>
                </a:gridCol>
                <a:gridCol w="2284047">
                  <a:extLst>
                    <a:ext uri="{9D8B030D-6E8A-4147-A177-3AD203B41FA5}">
                      <a16:colId xmlns:a16="http://schemas.microsoft.com/office/drawing/2014/main" val="1397485941"/>
                    </a:ext>
                  </a:extLst>
                </a:gridCol>
                <a:gridCol w="1538727">
                  <a:extLst>
                    <a:ext uri="{9D8B030D-6E8A-4147-A177-3AD203B41FA5}">
                      <a16:colId xmlns:a16="http://schemas.microsoft.com/office/drawing/2014/main" val="2164138974"/>
                    </a:ext>
                  </a:extLst>
                </a:gridCol>
                <a:gridCol w="3101496">
                  <a:extLst>
                    <a:ext uri="{9D8B030D-6E8A-4147-A177-3AD203B41FA5}">
                      <a16:colId xmlns:a16="http://schemas.microsoft.com/office/drawing/2014/main" val="3717511996"/>
                    </a:ext>
                  </a:extLst>
                </a:gridCol>
              </a:tblGrid>
              <a:tr h="5602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Model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Purpose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Strength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Limitation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904504334"/>
                  </a:ext>
                </a:extLst>
              </a:tr>
              <a:tr h="97304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YOLOv3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Pedestrian Detection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Fast real-time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Struggles in crowded scenes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093662246"/>
                  </a:ext>
                </a:extLst>
              </a:tr>
              <a:tr h="97304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HP-CNN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Attribute Recognition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High accuracy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Requires clear image data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495840153"/>
                  </a:ext>
                </a:extLst>
              </a:tr>
            </a:tbl>
          </a:graphicData>
        </a:graphic>
      </p:graphicFrame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FCE5B32F-C139-1465-8645-CB046AC7F1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Comparison Between Models </a:t>
            </a:r>
            <a:endParaRPr lang="en-KW" sz="48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11FA46DA-D556-5AEF-D6E8-DCF6BA316D42}"/>
              </a:ext>
            </a:extLst>
          </p:cNvPr>
          <p:cNvSpPr txBox="1">
            <a:spLocks/>
          </p:cNvSpPr>
          <p:nvPr/>
        </p:nvSpPr>
        <p:spPr>
          <a:xfrm>
            <a:off x="715099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07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575B19FA-226D-83E8-F795-2ECD96916467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6C1FA9C6-EF7D-7718-4E5B-A17C9806B565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58D6E201-C981-2373-5311-08D8BC3FF791}"/>
              </a:ext>
            </a:extLst>
          </p:cNvPr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177AAD5E-B9CA-E18F-62BA-1969B3402865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D85ADB3A-A899-DFCD-9A15-27BC96B26E1C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39AE96B1-B109-CDC1-798E-42521CB77C3D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EE3D65D1-BAA8-9743-8822-3D8459326B3F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7A769768-9078-3A6D-FDE5-612953D89E7F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975668F9-05A6-DB2C-0FAD-A43472DE8BC9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D8003AAA-9067-BB2F-005A-9EE9A481A54C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39E6CA16-E7E9-B053-1A4A-9E6098B9DE76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7CC3F2C2-5DE3-EE88-17CD-84035A27EFC2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CFD29371-1CB4-156E-061C-5B1D86B1B2A5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3C2A2387-F220-A9D7-3745-54C53602B431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4B9516F9-2F71-3D73-6B75-971C148A667B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2780F086-CF65-7978-0CC3-A53D6222AEF5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328A0792-1498-1DED-9273-9C32C77F07FA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8DD43C99-ED35-CC3D-E180-1A14B6BB4C43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DEC144D0-9469-69BC-7221-9D395C4248FA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2BDC0D09-7598-127B-4C25-DE9E8C0F5AD2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896949FD-3B83-3F9A-CE6F-88C1CCC3D919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0F6C9355-D778-4E46-4F93-139FDCDDA724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FA5D9950-0F06-0759-5C52-B93B7C670C92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0E7F5BAD-32F1-9828-DF79-849B1FD1A978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65BB2F44-3935-D1B5-0799-FB23876AC870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638B0E39-3066-B8E1-EE82-E1766051D0D7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5D9683C4-00A4-903B-6484-861A8CA3F2F1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B9EAB3A3-332B-6A21-65E0-B9E100632EAB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824A3D26-E899-1C33-CCE4-010AFE7EF9EA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0C58FDAC-57D3-F0FA-40C9-9FE78E2630B0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868A838C-035B-C142-F55C-13BE840E0A2C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0DED2685-4B44-8789-C598-B60371FB3C5D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4B8460DE-9603-9765-54E7-C99BA0A042B8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548C6164-7BE6-EBA7-B259-047C414E6441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6648D8D6-A556-1035-690D-07DC5197441A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7F200172-90C2-B164-92BC-A06D1D598906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1EDFC73F-2B9D-B408-3995-1C8D890CA9C0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A338B0E4-27E5-A1E4-8926-497F19B78888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EE64E962-2EA0-6686-B03C-237995351677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8B5E05E4-9CC3-7AAC-86E6-DA4AA42C27AE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1382C4D1-8E1E-5244-6502-AA472778602D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97B80BAC-00A1-892C-D313-85DBB992CB7B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B9696F5D-19A4-C4C5-B4D2-9C47F01ADAA6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DC9DDF0F-EE76-83AC-91E2-33BA5FE23969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FB81E06B-F138-D8CF-EA22-FEE1B4C5E370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3E02A146-1291-2C64-2FD3-366B106B1885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9E0A70DB-13C2-FD79-E345-0C9252C254BC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A6D19CB5-FDEF-8A62-AF13-658D3DB3EFCA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E1588189-041C-6764-9139-3A68B97317A1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D9D91BB8-07D3-FA92-F719-4EA50265591B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78F17431-BF91-6EDB-F4E8-AA557CB43373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C84C0E3A-34CB-17A7-319F-27AC45160FE7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33EFEDB0-70B5-9093-132A-5B25D9BDC10B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FE37AF6F-7FA4-AFA7-9111-B12BC2E283D8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6412E2A4-DBB5-F409-DDA8-BA1FB5405401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00C33373-8D22-1460-0E15-2B962F9AFCC6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6E9D34E6-B579-E7E1-6E76-15FBF1AF5D8D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8752C11A-44EB-5590-EAE0-AE6018C3B49C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EE8908E5-A616-71B8-4D08-8EDE8C64758E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9087F336-A00D-51D2-29DF-6A5D27AC082F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F96FF774-3B2B-FB10-71E1-8BF88373565F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1EF03D82-1725-CD7A-42B2-1EFBBEA61A3D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A5647AD4-60E3-7598-3B2E-EE21DAC0A1FD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8F49D9EE-FF9D-9FAC-AA29-4580536945DD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2F1165BB-E2C8-0521-ADD2-3C75F92F5C9D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96F74522-4F7E-C87D-6548-BD50321BBFA2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98B505A7-8061-3E6D-1277-ADE09CAC24CF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1A815B89-68B0-3BA5-CF3B-8CA5B5687C30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9BD18F99-6F00-67C0-5537-3615153E00ED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206A1D1B-FD32-ADB1-52C3-ADE4C67A140F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82416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0" name="Google Shape;440;p25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7A8BF44-004E-C31F-925C-B27A7A19F6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712750"/>
              </p:ext>
            </p:extLst>
          </p:nvPr>
        </p:nvGraphicFramePr>
        <p:xfrm>
          <a:off x="715101" y="1851342"/>
          <a:ext cx="7885975" cy="2506338"/>
        </p:xfrm>
        <a:graphic>
          <a:graphicData uri="http://schemas.openxmlformats.org/drawingml/2006/table">
            <a:tbl>
              <a:tblPr>
                <a:tableStyleId>{5CFF1E32-D72D-4707-9EE8-FC3D73ACC01D}</a:tableStyleId>
              </a:tblPr>
              <a:tblGrid>
                <a:gridCol w="961705">
                  <a:extLst>
                    <a:ext uri="{9D8B030D-6E8A-4147-A177-3AD203B41FA5}">
                      <a16:colId xmlns:a16="http://schemas.microsoft.com/office/drawing/2014/main" val="2504073576"/>
                    </a:ext>
                  </a:extLst>
                </a:gridCol>
                <a:gridCol w="2284047">
                  <a:extLst>
                    <a:ext uri="{9D8B030D-6E8A-4147-A177-3AD203B41FA5}">
                      <a16:colId xmlns:a16="http://schemas.microsoft.com/office/drawing/2014/main" val="1397485941"/>
                    </a:ext>
                  </a:extLst>
                </a:gridCol>
                <a:gridCol w="1538727">
                  <a:extLst>
                    <a:ext uri="{9D8B030D-6E8A-4147-A177-3AD203B41FA5}">
                      <a16:colId xmlns:a16="http://schemas.microsoft.com/office/drawing/2014/main" val="2164138974"/>
                    </a:ext>
                  </a:extLst>
                </a:gridCol>
                <a:gridCol w="3101496">
                  <a:extLst>
                    <a:ext uri="{9D8B030D-6E8A-4147-A177-3AD203B41FA5}">
                      <a16:colId xmlns:a16="http://schemas.microsoft.com/office/drawing/2014/main" val="3717511996"/>
                    </a:ext>
                  </a:extLst>
                </a:gridCol>
              </a:tblGrid>
              <a:tr h="5602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Model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Purpose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Strength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Limitation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904504334"/>
                  </a:ext>
                </a:extLst>
              </a:tr>
              <a:tr h="97304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YOLOv3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Pedestrian Detection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Fast real-time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Struggles in crowded scenes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093662246"/>
                  </a:ext>
                </a:extLst>
              </a:tr>
              <a:tr h="97304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HP-CNN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Attribute Recognition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High accuracy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Requires clear image data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495840153"/>
                  </a:ext>
                </a:extLst>
              </a:tr>
            </a:tbl>
          </a:graphicData>
        </a:graphic>
      </p:graphicFrame>
      <p:sp>
        <p:nvSpPr>
          <p:cNvPr id="7" name="Google Shape;201;p23">
            <a:extLst>
              <a:ext uri="{FF2B5EF4-FFF2-40B4-BE49-F238E27FC236}">
                <a16:creationId xmlns:a16="http://schemas.microsoft.com/office/drawing/2014/main" id="{EF086AE1-8E30-89FE-676D-9CBE6C8E0758}"/>
              </a:ext>
            </a:extLst>
          </p:cNvPr>
          <p:cNvSpPr txBox="1">
            <a:spLocks/>
          </p:cNvSpPr>
          <p:nvPr/>
        </p:nvSpPr>
        <p:spPr>
          <a:xfrm>
            <a:off x="714999" y="1134177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sz="2000" b="1" dirty="0"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Comparison Between Models </a:t>
            </a:r>
            <a:endParaRPr lang="en-KW" sz="3600" b="1" kern="100" dirty="0">
              <a:latin typeface="Aptos" panose="020B0004020202020204" pitchFamily="34" charset="0"/>
              <a:ea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8" name="Google Shape;184;p22">
            <a:extLst>
              <a:ext uri="{FF2B5EF4-FFF2-40B4-BE49-F238E27FC236}">
                <a16:creationId xmlns:a16="http://schemas.microsoft.com/office/drawing/2014/main" id="{BA6FEF9E-D232-3513-28DE-D2A72129DF0A}"/>
              </a:ext>
            </a:extLst>
          </p:cNvPr>
          <p:cNvSpPr txBox="1">
            <a:spLocks/>
          </p:cNvSpPr>
          <p:nvPr/>
        </p:nvSpPr>
        <p:spPr>
          <a:xfrm>
            <a:off x="714999" y="534999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5400" b="1" dirty="0">
                <a:solidFill>
                  <a:schemeClr val="accent2">
                    <a:lumMod val="75000"/>
                  </a:schemeClr>
                </a:solidFill>
              </a:rPr>
              <a:t>07</a:t>
            </a:r>
          </a:p>
        </p:txBody>
      </p:sp>
      <p:sp>
        <p:nvSpPr>
          <p:cNvPr id="9" name="Freeform: Shape 36">
            <a:extLst>
              <a:ext uri="{FF2B5EF4-FFF2-40B4-BE49-F238E27FC236}">
                <a16:creationId xmlns:a16="http://schemas.microsoft.com/office/drawing/2014/main" id="{587B0DA5-592A-F93C-4F53-657E1FF2FADE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36">
            <a:extLst>
              <a:ext uri="{FF2B5EF4-FFF2-40B4-BE49-F238E27FC236}">
                <a16:creationId xmlns:a16="http://schemas.microsoft.com/office/drawing/2014/main" id="{5504C22B-FA5C-84E9-5833-7A29A28030A7}"/>
              </a:ext>
            </a:extLst>
          </p:cNvPr>
          <p:cNvSpPr/>
          <p:nvPr/>
        </p:nvSpPr>
        <p:spPr>
          <a:xfrm>
            <a:off x="6689300" y="4357680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Google Shape;201;p23">
            <a:extLst>
              <a:ext uri="{FF2B5EF4-FFF2-40B4-BE49-F238E27FC236}">
                <a16:creationId xmlns:a16="http://schemas.microsoft.com/office/drawing/2014/main" id="{F6C0751F-E6BB-0E9C-7B70-4582394BD0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6301516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Conclusion &amp; Recommendations </a:t>
            </a:r>
            <a:endParaRPr lang="en-KW" sz="48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3" name="Google Shape;184;p22">
            <a:extLst>
              <a:ext uri="{FF2B5EF4-FFF2-40B4-BE49-F238E27FC236}">
                <a16:creationId xmlns:a16="http://schemas.microsoft.com/office/drawing/2014/main" id="{61E404A2-843A-916A-E31D-5A590CA86B48}"/>
              </a:ext>
            </a:extLst>
          </p:cNvPr>
          <p:cNvSpPr txBox="1">
            <a:spLocks/>
          </p:cNvSpPr>
          <p:nvPr/>
        </p:nvSpPr>
        <p:spPr>
          <a:xfrm>
            <a:off x="715099" y="5702338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08</a:t>
            </a:r>
          </a:p>
        </p:txBody>
      </p:sp>
      <p:grpSp>
        <p:nvGrpSpPr>
          <p:cNvPr id="4" name="Google Shape;84;p21">
            <a:extLst>
              <a:ext uri="{FF2B5EF4-FFF2-40B4-BE49-F238E27FC236}">
                <a16:creationId xmlns:a16="http://schemas.microsoft.com/office/drawing/2014/main" id="{21452350-4C03-C45D-92B2-2DE25285BC79}"/>
              </a:ext>
            </a:extLst>
          </p:cNvPr>
          <p:cNvGrpSpPr/>
          <p:nvPr/>
        </p:nvGrpSpPr>
        <p:grpSpPr>
          <a:xfrm>
            <a:off x="9475779" y="2917498"/>
            <a:ext cx="3524464" cy="4496740"/>
            <a:chOff x="6483100" y="2237750"/>
            <a:chExt cx="898250" cy="1146075"/>
          </a:xfrm>
        </p:grpSpPr>
        <p:sp>
          <p:nvSpPr>
            <p:cNvPr id="5" name="Google Shape;85;p21">
              <a:extLst>
                <a:ext uri="{FF2B5EF4-FFF2-40B4-BE49-F238E27FC236}">
                  <a16:creationId xmlns:a16="http://schemas.microsoft.com/office/drawing/2014/main" id="{96D84127-6527-41CE-76DE-CB60851FCBF0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6;p21">
              <a:extLst>
                <a:ext uri="{FF2B5EF4-FFF2-40B4-BE49-F238E27FC236}">
                  <a16:creationId xmlns:a16="http://schemas.microsoft.com/office/drawing/2014/main" id="{6006D244-E7C9-7C3C-D3B0-1280935F7BC7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7;p21">
              <a:extLst>
                <a:ext uri="{FF2B5EF4-FFF2-40B4-BE49-F238E27FC236}">
                  <a16:creationId xmlns:a16="http://schemas.microsoft.com/office/drawing/2014/main" id="{05C9DE8E-AC2E-0CEA-AE64-292BA9858AAE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8;p21">
              <a:extLst>
                <a:ext uri="{FF2B5EF4-FFF2-40B4-BE49-F238E27FC236}">
                  <a16:creationId xmlns:a16="http://schemas.microsoft.com/office/drawing/2014/main" id="{AFC3C002-4126-9F30-FAA8-28CE96F2197B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;p21">
              <a:extLst>
                <a:ext uri="{FF2B5EF4-FFF2-40B4-BE49-F238E27FC236}">
                  <a16:creationId xmlns:a16="http://schemas.microsoft.com/office/drawing/2014/main" id="{257C4718-8551-DF2B-A6DA-12DA4B24D224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0;p21">
              <a:extLst>
                <a:ext uri="{FF2B5EF4-FFF2-40B4-BE49-F238E27FC236}">
                  <a16:creationId xmlns:a16="http://schemas.microsoft.com/office/drawing/2014/main" id="{F0F2D236-4869-84BE-DE4B-B3BF66CB1A23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1;p21">
              <a:extLst>
                <a:ext uri="{FF2B5EF4-FFF2-40B4-BE49-F238E27FC236}">
                  <a16:creationId xmlns:a16="http://schemas.microsoft.com/office/drawing/2014/main" id="{A3CB17AD-A561-1640-8965-FE49ADF0F5F3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2;p21">
              <a:extLst>
                <a:ext uri="{FF2B5EF4-FFF2-40B4-BE49-F238E27FC236}">
                  <a16:creationId xmlns:a16="http://schemas.microsoft.com/office/drawing/2014/main" id="{19624B8D-1347-A112-DC2C-274743E431F9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3;p21">
              <a:extLst>
                <a:ext uri="{FF2B5EF4-FFF2-40B4-BE49-F238E27FC236}">
                  <a16:creationId xmlns:a16="http://schemas.microsoft.com/office/drawing/2014/main" id="{57CA24BC-AE47-AFCF-6029-A0A2C82C6D7C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4;p21">
              <a:extLst>
                <a:ext uri="{FF2B5EF4-FFF2-40B4-BE49-F238E27FC236}">
                  <a16:creationId xmlns:a16="http://schemas.microsoft.com/office/drawing/2014/main" id="{EF5F37F9-5BE3-CD4D-FA64-F2EA38E8CCBB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5;p21">
              <a:extLst>
                <a:ext uri="{FF2B5EF4-FFF2-40B4-BE49-F238E27FC236}">
                  <a16:creationId xmlns:a16="http://schemas.microsoft.com/office/drawing/2014/main" id="{F126C103-5AB6-5336-9026-431310F909B1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6;p21">
              <a:extLst>
                <a:ext uri="{FF2B5EF4-FFF2-40B4-BE49-F238E27FC236}">
                  <a16:creationId xmlns:a16="http://schemas.microsoft.com/office/drawing/2014/main" id="{D7231E24-1E06-C784-EEA5-79EB7EF61DDA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7;p21">
              <a:extLst>
                <a:ext uri="{FF2B5EF4-FFF2-40B4-BE49-F238E27FC236}">
                  <a16:creationId xmlns:a16="http://schemas.microsoft.com/office/drawing/2014/main" id="{9C1723A9-E48E-D038-AC6A-2DF540C9FE2C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8;p21">
              <a:extLst>
                <a:ext uri="{FF2B5EF4-FFF2-40B4-BE49-F238E27FC236}">
                  <a16:creationId xmlns:a16="http://schemas.microsoft.com/office/drawing/2014/main" id="{F68C42EF-53BB-6E01-CEF0-62FC5B028E9B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9;p21">
              <a:extLst>
                <a:ext uri="{FF2B5EF4-FFF2-40B4-BE49-F238E27FC236}">
                  <a16:creationId xmlns:a16="http://schemas.microsoft.com/office/drawing/2014/main" id="{DAB7F5A5-18F3-055F-A4C7-A40FFDC8EF0B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0;p21">
              <a:extLst>
                <a:ext uri="{FF2B5EF4-FFF2-40B4-BE49-F238E27FC236}">
                  <a16:creationId xmlns:a16="http://schemas.microsoft.com/office/drawing/2014/main" id="{8336E1C4-FA3D-ED24-EE45-21B0EAC46923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1;p21">
              <a:extLst>
                <a:ext uri="{FF2B5EF4-FFF2-40B4-BE49-F238E27FC236}">
                  <a16:creationId xmlns:a16="http://schemas.microsoft.com/office/drawing/2014/main" id="{4F12DB07-B3A8-9E48-90A6-3AA8BEAE575F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2;p21">
              <a:extLst>
                <a:ext uri="{FF2B5EF4-FFF2-40B4-BE49-F238E27FC236}">
                  <a16:creationId xmlns:a16="http://schemas.microsoft.com/office/drawing/2014/main" id="{743BAF65-B32A-2C3A-2B29-450B96DE7D42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;p21">
              <a:extLst>
                <a:ext uri="{FF2B5EF4-FFF2-40B4-BE49-F238E27FC236}">
                  <a16:creationId xmlns:a16="http://schemas.microsoft.com/office/drawing/2014/main" id="{99F4289A-0CDA-2F40-53C1-649A699A8F74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4;p21">
              <a:extLst>
                <a:ext uri="{FF2B5EF4-FFF2-40B4-BE49-F238E27FC236}">
                  <a16:creationId xmlns:a16="http://schemas.microsoft.com/office/drawing/2014/main" id="{20B4DED9-FF3C-09BE-DE67-2447861D5DAF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5;p21">
              <a:extLst>
                <a:ext uri="{FF2B5EF4-FFF2-40B4-BE49-F238E27FC236}">
                  <a16:creationId xmlns:a16="http://schemas.microsoft.com/office/drawing/2014/main" id="{18A4767C-F64D-BE32-B332-95A254CF92B8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6;p21">
              <a:extLst>
                <a:ext uri="{FF2B5EF4-FFF2-40B4-BE49-F238E27FC236}">
                  <a16:creationId xmlns:a16="http://schemas.microsoft.com/office/drawing/2014/main" id="{89F529E5-D7A5-AE2C-0E40-C33DF042865F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7;p21">
              <a:extLst>
                <a:ext uri="{FF2B5EF4-FFF2-40B4-BE49-F238E27FC236}">
                  <a16:creationId xmlns:a16="http://schemas.microsoft.com/office/drawing/2014/main" id="{8BD4D93F-A25B-FCC6-FE70-433295C4D4AE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8;p21">
              <a:extLst>
                <a:ext uri="{FF2B5EF4-FFF2-40B4-BE49-F238E27FC236}">
                  <a16:creationId xmlns:a16="http://schemas.microsoft.com/office/drawing/2014/main" id="{E767EFFD-DB85-7C04-AC00-25EA79D2B519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;p21">
              <a:extLst>
                <a:ext uri="{FF2B5EF4-FFF2-40B4-BE49-F238E27FC236}">
                  <a16:creationId xmlns:a16="http://schemas.microsoft.com/office/drawing/2014/main" id="{13EDC2C0-8E62-C93B-020C-5BEDF54D14B9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0;p21">
              <a:extLst>
                <a:ext uri="{FF2B5EF4-FFF2-40B4-BE49-F238E27FC236}">
                  <a16:creationId xmlns:a16="http://schemas.microsoft.com/office/drawing/2014/main" id="{D1F0E1C9-595F-860B-756F-1A642C60462E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1;p21">
              <a:extLst>
                <a:ext uri="{FF2B5EF4-FFF2-40B4-BE49-F238E27FC236}">
                  <a16:creationId xmlns:a16="http://schemas.microsoft.com/office/drawing/2014/main" id="{B6FC950D-93A2-61FA-6CA6-E535AAEDE9BA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2;p21">
              <a:extLst>
                <a:ext uri="{FF2B5EF4-FFF2-40B4-BE49-F238E27FC236}">
                  <a16:creationId xmlns:a16="http://schemas.microsoft.com/office/drawing/2014/main" id="{D5DCB4D8-B1D2-9A40-F362-5ED048CF4520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3;p21">
              <a:extLst>
                <a:ext uri="{FF2B5EF4-FFF2-40B4-BE49-F238E27FC236}">
                  <a16:creationId xmlns:a16="http://schemas.microsoft.com/office/drawing/2014/main" id="{0668AA9C-F15E-D05D-7590-73B8DC788C65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4;p21">
              <a:extLst>
                <a:ext uri="{FF2B5EF4-FFF2-40B4-BE49-F238E27FC236}">
                  <a16:creationId xmlns:a16="http://schemas.microsoft.com/office/drawing/2014/main" id="{CC6C5C3A-60DA-2CF6-6946-B9408054E238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5;p21">
              <a:extLst>
                <a:ext uri="{FF2B5EF4-FFF2-40B4-BE49-F238E27FC236}">
                  <a16:creationId xmlns:a16="http://schemas.microsoft.com/office/drawing/2014/main" id="{5CC55DB7-ABEA-7C7C-C1E1-605D815A222F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6;p21">
              <a:extLst>
                <a:ext uri="{FF2B5EF4-FFF2-40B4-BE49-F238E27FC236}">
                  <a16:creationId xmlns:a16="http://schemas.microsoft.com/office/drawing/2014/main" id="{1F741410-4504-2AD1-FDE8-AB44CA5CFBDE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7;p21">
              <a:extLst>
                <a:ext uri="{FF2B5EF4-FFF2-40B4-BE49-F238E27FC236}">
                  <a16:creationId xmlns:a16="http://schemas.microsoft.com/office/drawing/2014/main" id="{9B74D1FC-FFC6-AECF-9108-F216E13FDCCD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8;p21">
              <a:extLst>
                <a:ext uri="{FF2B5EF4-FFF2-40B4-BE49-F238E27FC236}">
                  <a16:creationId xmlns:a16="http://schemas.microsoft.com/office/drawing/2014/main" id="{DC93CB37-74D2-71A2-98DA-AD1943ACFFBB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9;p21">
              <a:extLst>
                <a:ext uri="{FF2B5EF4-FFF2-40B4-BE49-F238E27FC236}">
                  <a16:creationId xmlns:a16="http://schemas.microsoft.com/office/drawing/2014/main" id="{61926EFB-62AB-4724-A7D4-6B3FFAF8E14F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0;p21">
              <a:extLst>
                <a:ext uri="{FF2B5EF4-FFF2-40B4-BE49-F238E27FC236}">
                  <a16:creationId xmlns:a16="http://schemas.microsoft.com/office/drawing/2014/main" id="{1AB9B5A3-C0BB-71CF-8462-6DB09E370F71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;p21">
              <a:extLst>
                <a:ext uri="{FF2B5EF4-FFF2-40B4-BE49-F238E27FC236}">
                  <a16:creationId xmlns:a16="http://schemas.microsoft.com/office/drawing/2014/main" id="{DE21B129-4965-DA92-C535-D201BDFC6E03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2;p21">
              <a:extLst>
                <a:ext uri="{FF2B5EF4-FFF2-40B4-BE49-F238E27FC236}">
                  <a16:creationId xmlns:a16="http://schemas.microsoft.com/office/drawing/2014/main" id="{5E35B5F4-A2BE-55C2-5651-564C5B7E1C77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3;p21">
              <a:extLst>
                <a:ext uri="{FF2B5EF4-FFF2-40B4-BE49-F238E27FC236}">
                  <a16:creationId xmlns:a16="http://schemas.microsoft.com/office/drawing/2014/main" id="{810779FE-FADB-DA35-CA85-A6D794E8D54C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4;p21">
              <a:extLst>
                <a:ext uri="{FF2B5EF4-FFF2-40B4-BE49-F238E27FC236}">
                  <a16:creationId xmlns:a16="http://schemas.microsoft.com/office/drawing/2014/main" id="{9597D184-C953-B4FB-1912-1D70ABA9985E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;p21">
              <a:extLst>
                <a:ext uri="{FF2B5EF4-FFF2-40B4-BE49-F238E27FC236}">
                  <a16:creationId xmlns:a16="http://schemas.microsoft.com/office/drawing/2014/main" id="{FB137969-467B-09E1-E42D-C3F2B235DBB4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6;p21">
              <a:extLst>
                <a:ext uri="{FF2B5EF4-FFF2-40B4-BE49-F238E27FC236}">
                  <a16:creationId xmlns:a16="http://schemas.microsoft.com/office/drawing/2014/main" id="{B4DCCDD9-6A63-482A-D836-F71D4F36C61A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7;p21">
              <a:extLst>
                <a:ext uri="{FF2B5EF4-FFF2-40B4-BE49-F238E27FC236}">
                  <a16:creationId xmlns:a16="http://schemas.microsoft.com/office/drawing/2014/main" id="{B7F32024-B520-8E1B-D9A4-33FBB7C87C0F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8;p21">
              <a:extLst>
                <a:ext uri="{FF2B5EF4-FFF2-40B4-BE49-F238E27FC236}">
                  <a16:creationId xmlns:a16="http://schemas.microsoft.com/office/drawing/2014/main" id="{F132CE90-DA96-A6EB-90F5-D50A5EBA7D46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9;p21">
              <a:extLst>
                <a:ext uri="{FF2B5EF4-FFF2-40B4-BE49-F238E27FC236}">
                  <a16:creationId xmlns:a16="http://schemas.microsoft.com/office/drawing/2014/main" id="{82058A97-6A92-85E7-9797-8B83D877903E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0;p21">
              <a:extLst>
                <a:ext uri="{FF2B5EF4-FFF2-40B4-BE49-F238E27FC236}">
                  <a16:creationId xmlns:a16="http://schemas.microsoft.com/office/drawing/2014/main" id="{1C41F853-76F6-1856-C534-414B8A1BBF36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1;p21">
              <a:extLst>
                <a:ext uri="{FF2B5EF4-FFF2-40B4-BE49-F238E27FC236}">
                  <a16:creationId xmlns:a16="http://schemas.microsoft.com/office/drawing/2014/main" id="{EAB1325D-8F4E-C735-8A4B-279B7065F930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2;p21">
              <a:extLst>
                <a:ext uri="{FF2B5EF4-FFF2-40B4-BE49-F238E27FC236}">
                  <a16:creationId xmlns:a16="http://schemas.microsoft.com/office/drawing/2014/main" id="{F67A8E0B-9EF1-D245-FFC8-69ABEA3851A1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3;p21">
              <a:extLst>
                <a:ext uri="{FF2B5EF4-FFF2-40B4-BE49-F238E27FC236}">
                  <a16:creationId xmlns:a16="http://schemas.microsoft.com/office/drawing/2014/main" id="{7FDB4B6D-5011-9EC9-9BA7-A800962E481B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4;p21">
              <a:extLst>
                <a:ext uri="{FF2B5EF4-FFF2-40B4-BE49-F238E27FC236}">
                  <a16:creationId xmlns:a16="http://schemas.microsoft.com/office/drawing/2014/main" id="{2CDCBD16-99F6-BD0D-F6A7-3D467F3B7AFE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5;p21">
              <a:extLst>
                <a:ext uri="{FF2B5EF4-FFF2-40B4-BE49-F238E27FC236}">
                  <a16:creationId xmlns:a16="http://schemas.microsoft.com/office/drawing/2014/main" id="{2CFF6554-F883-1AED-8D12-F5326CEF6F5D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6;p21">
              <a:extLst>
                <a:ext uri="{FF2B5EF4-FFF2-40B4-BE49-F238E27FC236}">
                  <a16:creationId xmlns:a16="http://schemas.microsoft.com/office/drawing/2014/main" id="{A3ACAEA3-AD51-DFBA-F869-F2857272A2FC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7;p21">
              <a:extLst>
                <a:ext uri="{FF2B5EF4-FFF2-40B4-BE49-F238E27FC236}">
                  <a16:creationId xmlns:a16="http://schemas.microsoft.com/office/drawing/2014/main" id="{AB56BA12-4744-2AD6-7EE4-55B2F951FA55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8;p21">
              <a:extLst>
                <a:ext uri="{FF2B5EF4-FFF2-40B4-BE49-F238E27FC236}">
                  <a16:creationId xmlns:a16="http://schemas.microsoft.com/office/drawing/2014/main" id="{CC1D2798-255B-D5AD-C52F-BFDAF9D4CCC8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39;p21">
              <a:extLst>
                <a:ext uri="{FF2B5EF4-FFF2-40B4-BE49-F238E27FC236}">
                  <a16:creationId xmlns:a16="http://schemas.microsoft.com/office/drawing/2014/main" id="{F6989E03-A1B0-EF73-A713-727CD79DEC33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40;p21">
              <a:extLst>
                <a:ext uri="{FF2B5EF4-FFF2-40B4-BE49-F238E27FC236}">
                  <a16:creationId xmlns:a16="http://schemas.microsoft.com/office/drawing/2014/main" id="{D427FC20-751A-281C-F7B8-89383B90F3B6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41;p21">
              <a:extLst>
                <a:ext uri="{FF2B5EF4-FFF2-40B4-BE49-F238E27FC236}">
                  <a16:creationId xmlns:a16="http://schemas.microsoft.com/office/drawing/2014/main" id="{84DB0EDF-6528-BDE9-7649-943193D55BFF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42;p21">
              <a:extLst>
                <a:ext uri="{FF2B5EF4-FFF2-40B4-BE49-F238E27FC236}">
                  <a16:creationId xmlns:a16="http://schemas.microsoft.com/office/drawing/2014/main" id="{2A4D4772-B693-59BD-33CE-AF9FA64974BA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43;p21">
              <a:extLst>
                <a:ext uri="{FF2B5EF4-FFF2-40B4-BE49-F238E27FC236}">
                  <a16:creationId xmlns:a16="http://schemas.microsoft.com/office/drawing/2014/main" id="{2C52F143-7568-FAF2-91A4-350380C3DAC7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44;p21">
              <a:extLst>
                <a:ext uri="{FF2B5EF4-FFF2-40B4-BE49-F238E27FC236}">
                  <a16:creationId xmlns:a16="http://schemas.microsoft.com/office/drawing/2014/main" id="{13C510A5-27C5-033B-7E90-A39EE21F6287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45;p21">
              <a:extLst>
                <a:ext uri="{FF2B5EF4-FFF2-40B4-BE49-F238E27FC236}">
                  <a16:creationId xmlns:a16="http://schemas.microsoft.com/office/drawing/2014/main" id="{513C3F03-7B51-BADA-1A13-4507B4946D16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46;p21">
              <a:extLst>
                <a:ext uri="{FF2B5EF4-FFF2-40B4-BE49-F238E27FC236}">
                  <a16:creationId xmlns:a16="http://schemas.microsoft.com/office/drawing/2014/main" id="{4069B2FC-39D5-F667-18DC-C0FC1B2C9DDA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47;p21">
              <a:extLst>
                <a:ext uri="{FF2B5EF4-FFF2-40B4-BE49-F238E27FC236}">
                  <a16:creationId xmlns:a16="http://schemas.microsoft.com/office/drawing/2014/main" id="{8FC4AAB9-44D2-BB60-1635-94CA3E3371EF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48;p21">
              <a:extLst>
                <a:ext uri="{FF2B5EF4-FFF2-40B4-BE49-F238E27FC236}">
                  <a16:creationId xmlns:a16="http://schemas.microsoft.com/office/drawing/2014/main" id="{3D079815-85ED-464C-6272-FA98EA8FA78B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49;p21">
              <a:extLst>
                <a:ext uri="{FF2B5EF4-FFF2-40B4-BE49-F238E27FC236}">
                  <a16:creationId xmlns:a16="http://schemas.microsoft.com/office/drawing/2014/main" id="{A3E64EE6-2136-4B62-8BA4-138D0B812A6F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0;p21">
              <a:extLst>
                <a:ext uri="{FF2B5EF4-FFF2-40B4-BE49-F238E27FC236}">
                  <a16:creationId xmlns:a16="http://schemas.microsoft.com/office/drawing/2014/main" id="{DAD3B0D6-1A4A-3647-B654-EC29CC20316B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1;p21">
              <a:extLst>
                <a:ext uri="{FF2B5EF4-FFF2-40B4-BE49-F238E27FC236}">
                  <a16:creationId xmlns:a16="http://schemas.microsoft.com/office/drawing/2014/main" id="{2C407D00-26A8-A9DE-5B86-60E3EFB03B5B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507E8273-BC59-1E12-BE69-5D59FBB39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01;p23">
            <a:extLst>
              <a:ext uri="{FF2B5EF4-FFF2-40B4-BE49-F238E27FC236}">
                <a16:creationId xmlns:a16="http://schemas.microsoft.com/office/drawing/2014/main" id="{B2CBFDCF-428D-9D8D-772A-F9B81EC93D64}"/>
              </a:ext>
            </a:extLst>
          </p:cNvPr>
          <p:cNvSpPr txBox="1">
            <a:spLocks/>
          </p:cNvSpPr>
          <p:nvPr/>
        </p:nvSpPr>
        <p:spPr>
          <a:xfrm>
            <a:off x="714999" y="-491423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sz="2000" b="1" dirty="0"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Comparison Between Models </a:t>
            </a:r>
            <a:endParaRPr lang="en-KW" sz="3600" b="1" kern="100" dirty="0">
              <a:latin typeface="Aptos" panose="020B0004020202020204" pitchFamily="34" charset="0"/>
              <a:ea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8" name="Google Shape;184;p22">
            <a:extLst>
              <a:ext uri="{FF2B5EF4-FFF2-40B4-BE49-F238E27FC236}">
                <a16:creationId xmlns:a16="http://schemas.microsoft.com/office/drawing/2014/main" id="{2E9C9801-8D02-4C0F-2725-5612D738C342}"/>
              </a:ext>
            </a:extLst>
          </p:cNvPr>
          <p:cNvSpPr txBox="1">
            <a:spLocks/>
          </p:cNvSpPr>
          <p:nvPr/>
        </p:nvSpPr>
        <p:spPr>
          <a:xfrm>
            <a:off x="714999" y="-1090601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5400" b="1" dirty="0">
                <a:solidFill>
                  <a:schemeClr val="accent2">
                    <a:lumMod val="75000"/>
                  </a:schemeClr>
                </a:solidFill>
              </a:rPr>
              <a:t>07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1363E8-FB8D-7F85-C8FB-E404CC21BE29}"/>
              </a:ext>
            </a:extLst>
          </p:cNvPr>
          <p:cNvSpPr txBox="1"/>
          <p:nvPr/>
        </p:nvSpPr>
        <p:spPr>
          <a:xfrm>
            <a:off x="278605" y="5188602"/>
            <a:ext cx="8079583" cy="2538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ML models like YOLOv3 and HP-CNN are powerful tools for road safety.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Public datasets (e.g., RAP) make it easier to build and test models.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Simple code implementations show how these systems work in real life.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These models can be used in smart cars, surveillance, and traffic systems.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15F3FE-EF8F-BDA7-E83B-B0EC5ADF8A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545485"/>
              </p:ext>
            </p:extLst>
          </p:nvPr>
        </p:nvGraphicFramePr>
        <p:xfrm>
          <a:off x="715101" y="-2691385"/>
          <a:ext cx="7885975" cy="2506338"/>
        </p:xfrm>
        <a:graphic>
          <a:graphicData uri="http://schemas.openxmlformats.org/drawingml/2006/table">
            <a:tbl>
              <a:tblPr>
                <a:tableStyleId>{5CFF1E32-D72D-4707-9EE8-FC3D73ACC01D}</a:tableStyleId>
              </a:tblPr>
              <a:tblGrid>
                <a:gridCol w="961705">
                  <a:extLst>
                    <a:ext uri="{9D8B030D-6E8A-4147-A177-3AD203B41FA5}">
                      <a16:colId xmlns:a16="http://schemas.microsoft.com/office/drawing/2014/main" val="2504073576"/>
                    </a:ext>
                  </a:extLst>
                </a:gridCol>
                <a:gridCol w="2284047">
                  <a:extLst>
                    <a:ext uri="{9D8B030D-6E8A-4147-A177-3AD203B41FA5}">
                      <a16:colId xmlns:a16="http://schemas.microsoft.com/office/drawing/2014/main" val="1397485941"/>
                    </a:ext>
                  </a:extLst>
                </a:gridCol>
                <a:gridCol w="1538727">
                  <a:extLst>
                    <a:ext uri="{9D8B030D-6E8A-4147-A177-3AD203B41FA5}">
                      <a16:colId xmlns:a16="http://schemas.microsoft.com/office/drawing/2014/main" val="2164138974"/>
                    </a:ext>
                  </a:extLst>
                </a:gridCol>
                <a:gridCol w="3101496">
                  <a:extLst>
                    <a:ext uri="{9D8B030D-6E8A-4147-A177-3AD203B41FA5}">
                      <a16:colId xmlns:a16="http://schemas.microsoft.com/office/drawing/2014/main" val="3717511996"/>
                    </a:ext>
                  </a:extLst>
                </a:gridCol>
              </a:tblGrid>
              <a:tr h="5602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Model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Purpose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Strength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Limitation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904504334"/>
                  </a:ext>
                </a:extLst>
              </a:tr>
              <a:tr h="97304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YOLOv3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Pedestrian Detection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Fast real-time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Struggles in crowded scenes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093662246"/>
                  </a:ext>
                </a:extLst>
              </a:tr>
              <a:tr h="97304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HP-CNN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Attribute Recognition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High accuracy</a:t>
                      </a:r>
                      <a:endParaRPr lang="en-US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Requires clear image data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495840153"/>
                  </a:ext>
                </a:extLst>
              </a:tr>
            </a:tbl>
          </a:graphicData>
        </a:graphic>
      </p:graphicFrame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8E3A8EA7-4CDD-5BBB-4220-0F87A0B635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Conclusion &amp; Recommendations </a:t>
            </a:r>
            <a:endParaRPr lang="en-KW" sz="48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EEB39CD6-F359-B29D-8FE3-65D5F3968D95}"/>
              </a:ext>
            </a:extLst>
          </p:cNvPr>
          <p:cNvSpPr txBox="1">
            <a:spLocks/>
          </p:cNvSpPr>
          <p:nvPr/>
        </p:nvSpPr>
        <p:spPr>
          <a:xfrm>
            <a:off x="715099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08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443D39C6-E03E-0F8F-8E6D-447B56C6C353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2444A0E4-CB13-63B8-3066-ABF9E1EDC861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47101940-6014-14F0-3547-4FFC31FD3939}"/>
              </a:ext>
            </a:extLst>
          </p:cNvPr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EAC9F215-E014-D321-6351-A00CFCA91D29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0DC2CD06-1D41-25E1-802E-413F9F14EAD1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39D50229-0760-C1F7-BB21-B6073E1ED533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64C0CB61-47F5-91E1-B858-8A57BE3E0BFA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9A987E7B-B848-841E-BCC0-E794117AEB36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6591AC34-F4C4-D7E2-0D58-442D15CBCBE8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C1EBA088-E2C1-5E07-2213-A6519F00EDC6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C5570039-501B-92F7-E99A-A08F2060DC92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E35E4F29-975E-BA3F-C96B-FA858113F319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5A52F79A-B4AA-8CEB-A746-4242EBCE20C1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4AACA70B-FFE4-780D-3BEA-823F8C2FB095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93A27101-7D5A-5E03-38AF-428527779A36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1172CC7F-BEE3-7701-E8B5-3ECED4E6BC34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0C561F50-D1BB-0EDA-25D5-DFB67F3505FD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B4968C95-16FB-C0E3-2172-9BD26EEEA54C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7B99D59A-8C0C-E739-62B3-3A74A89638B1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DE1563FC-575F-5875-EA43-A32B2B1CB903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7CE0C06E-A264-E514-F9AE-B990CDF7F9BD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A33E920F-1208-7221-58DF-D5F304380EBC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8DAA9B7C-F985-3BD7-3AFB-B134BA8D3362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72C43613-01A4-330D-FB94-535DADA44B35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8C7934E7-2DF5-97EC-D23B-B0B07109BD1A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F86AF3FA-2B56-D945-10FB-6A50FB498162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B9B7E47D-68DF-558D-4EFA-69E01D13E24B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2F928BB5-1445-DEB2-0D18-B24EAEF5F00C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276BC2FE-2A05-1B09-A68A-7FFB425DBBEF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D165086B-90B4-91EE-8670-E7572C1CE50E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C4A757E3-5211-99C6-FBC7-00AA3CCBB005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13AB9540-1720-6577-FCDD-D9ED1B067023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E88E24AB-69F9-2608-F377-1F71444B5C49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C8FF569A-9F56-1FD5-FD84-0CD2EC5757C3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DD277C7F-7EEB-080C-5E6A-BF04A0D4D51F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675FDD79-B508-F323-3298-2598D572AF95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A883F245-239C-7B68-84FD-41987349524E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BCC61FE9-CCC2-D629-8D92-BDCA05948B04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E6B67294-F9A7-A897-5FF7-051E480B6D59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D79B2A95-EDC2-6A9C-C72B-A4536EF19701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AAD82070-72B2-660B-FD0F-9482963F3E5A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16DD8888-7634-E499-FA80-2D1E5DF894C2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B3464CC1-0FE4-998D-285C-DC86B7066A9A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281CBDD1-8DAA-0B70-A707-F95AEFF4A8B9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ECF22E6C-D375-223C-F9E6-74D39E93A3E4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2546C5BE-C092-3CF2-72FA-724EB43CF8C7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8AB7E6B2-5796-7430-9AF7-CBD2B430F864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85D34F33-A1BC-908B-F60B-9D76B0EE7FE7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E0ACBB37-AA2A-8E43-DF59-178CAB33C186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49C98124-DC3A-008C-B439-25DFB2FC3EE8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EF922863-F9E6-6A96-D16B-E600A523EC72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A55100F6-6858-C933-A53B-A9BF86634ED3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7FB037C5-7742-5A99-9BB1-17E34063864E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7DE83E0F-0368-3437-8B17-6CA2E3CD7DDB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89E79D49-9C8D-5EDC-8A88-D5D0399278B0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5D94F5D0-6D4E-8A26-3BAA-ACE08DEF2CA7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A05EA674-00E5-9F8F-DF47-E1A0D44AB7F8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E08A1768-9AFA-92DC-B165-EC99291A5B95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60911C2F-7734-FC04-9F00-CCFDEB21FBC8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0672B1F6-71AD-FC9F-FA17-9A2EB254FBE5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CC3EBFE9-CB01-D510-9A13-195C5A34EBF6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02CCFA10-B86D-CD8D-2B07-6B35251362AA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72D20211-F8B3-ED89-3716-AF2491F186D1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B9D04279-4E64-CBD9-A529-D63141837ED2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4B09BC4E-C4B5-3906-4D99-C995597E1F34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08918DA6-263A-120D-B261-E91C7319EA0C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0FDEC288-F627-388E-52A4-0BCFD2DD9B30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16B782C6-D93D-23C3-3784-1F6BCE928A55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B23782FC-A466-56E1-0F8D-6973F452F4A5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11021CB2-C511-2F30-463B-3F7BF001CD5D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775;p38">
            <a:extLst>
              <a:ext uri="{FF2B5EF4-FFF2-40B4-BE49-F238E27FC236}">
                <a16:creationId xmlns:a16="http://schemas.microsoft.com/office/drawing/2014/main" id="{1E81D636-5770-ED70-1137-558CA77E537F}"/>
              </a:ext>
            </a:extLst>
          </p:cNvPr>
          <p:cNvGrpSpPr/>
          <p:nvPr/>
        </p:nvGrpSpPr>
        <p:grpSpPr>
          <a:xfrm>
            <a:off x="-1951624" y="4107633"/>
            <a:ext cx="1732082" cy="1375649"/>
            <a:chOff x="2735825" y="2251925"/>
            <a:chExt cx="1386775" cy="1101400"/>
          </a:xfrm>
        </p:grpSpPr>
        <p:sp>
          <p:nvSpPr>
            <p:cNvPr id="10" name="Google Shape;776;p38">
              <a:extLst>
                <a:ext uri="{FF2B5EF4-FFF2-40B4-BE49-F238E27FC236}">
                  <a16:creationId xmlns:a16="http://schemas.microsoft.com/office/drawing/2014/main" id="{C1597046-F206-5670-1CBE-EE70A030E263}"/>
                </a:ext>
              </a:extLst>
            </p:cNvPr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7;p38">
              <a:extLst>
                <a:ext uri="{FF2B5EF4-FFF2-40B4-BE49-F238E27FC236}">
                  <a16:creationId xmlns:a16="http://schemas.microsoft.com/office/drawing/2014/main" id="{5420FF5D-63DE-7B06-32F1-031746F8EF83}"/>
                </a:ext>
              </a:extLst>
            </p:cNvPr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78;p38">
              <a:extLst>
                <a:ext uri="{FF2B5EF4-FFF2-40B4-BE49-F238E27FC236}">
                  <a16:creationId xmlns:a16="http://schemas.microsoft.com/office/drawing/2014/main" id="{51C2B848-F240-A615-900F-3EB1207A03FC}"/>
                </a:ext>
              </a:extLst>
            </p:cNvPr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79;p38">
              <a:extLst>
                <a:ext uri="{FF2B5EF4-FFF2-40B4-BE49-F238E27FC236}">
                  <a16:creationId xmlns:a16="http://schemas.microsoft.com/office/drawing/2014/main" id="{8B598328-FEDA-34D8-A3CB-42CC010E17A8}"/>
                </a:ext>
              </a:extLst>
            </p:cNvPr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80;p38">
              <a:extLst>
                <a:ext uri="{FF2B5EF4-FFF2-40B4-BE49-F238E27FC236}">
                  <a16:creationId xmlns:a16="http://schemas.microsoft.com/office/drawing/2014/main" id="{7E7ABF74-A8EA-87F7-4425-E87861266686}"/>
                </a:ext>
              </a:extLst>
            </p:cNvPr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81;p38">
              <a:extLst>
                <a:ext uri="{FF2B5EF4-FFF2-40B4-BE49-F238E27FC236}">
                  <a16:creationId xmlns:a16="http://schemas.microsoft.com/office/drawing/2014/main" id="{D8578A9F-E9B4-8807-D12D-371D057F94C0}"/>
                </a:ext>
              </a:extLst>
            </p:cNvPr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82;p38">
              <a:extLst>
                <a:ext uri="{FF2B5EF4-FFF2-40B4-BE49-F238E27FC236}">
                  <a16:creationId xmlns:a16="http://schemas.microsoft.com/office/drawing/2014/main" id="{E06968F9-172E-E6CD-1E5C-7B0534CF216C}"/>
                </a:ext>
              </a:extLst>
            </p:cNvPr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83;p38">
              <a:extLst>
                <a:ext uri="{FF2B5EF4-FFF2-40B4-BE49-F238E27FC236}">
                  <a16:creationId xmlns:a16="http://schemas.microsoft.com/office/drawing/2014/main" id="{A6D1AA0A-D82F-CE6A-2C28-CE286AF5BF14}"/>
                </a:ext>
              </a:extLst>
            </p:cNvPr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84;p38">
              <a:extLst>
                <a:ext uri="{FF2B5EF4-FFF2-40B4-BE49-F238E27FC236}">
                  <a16:creationId xmlns:a16="http://schemas.microsoft.com/office/drawing/2014/main" id="{A9179814-CBC7-6316-0BCC-E9CFB5E3475F}"/>
                </a:ext>
              </a:extLst>
            </p:cNvPr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85;p38">
              <a:extLst>
                <a:ext uri="{FF2B5EF4-FFF2-40B4-BE49-F238E27FC236}">
                  <a16:creationId xmlns:a16="http://schemas.microsoft.com/office/drawing/2014/main" id="{1E08816F-8A00-078C-24F0-1009EC0ADE35}"/>
                </a:ext>
              </a:extLst>
            </p:cNvPr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86;p38">
              <a:extLst>
                <a:ext uri="{FF2B5EF4-FFF2-40B4-BE49-F238E27FC236}">
                  <a16:creationId xmlns:a16="http://schemas.microsoft.com/office/drawing/2014/main" id="{C7D79C6F-3AD0-4739-0ECD-F1A6E29F9EF7}"/>
                </a:ext>
              </a:extLst>
            </p:cNvPr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87;p38">
              <a:extLst>
                <a:ext uri="{FF2B5EF4-FFF2-40B4-BE49-F238E27FC236}">
                  <a16:creationId xmlns:a16="http://schemas.microsoft.com/office/drawing/2014/main" id="{6D7CB0D1-DD58-6D07-3456-B488651AE047}"/>
                </a:ext>
              </a:extLst>
            </p:cNvPr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88;p38">
              <a:extLst>
                <a:ext uri="{FF2B5EF4-FFF2-40B4-BE49-F238E27FC236}">
                  <a16:creationId xmlns:a16="http://schemas.microsoft.com/office/drawing/2014/main" id="{BF1D871D-4998-CEBC-E149-FA02A7FDDBCB}"/>
                </a:ext>
              </a:extLst>
            </p:cNvPr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89;p38">
              <a:extLst>
                <a:ext uri="{FF2B5EF4-FFF2-40B4-BE49-F238E27FC236}">
                  <a16:creationId xmlns:a16="http://schemas.microsoft.com/office/drawing/2014/main" id="{91A7A22C-57F5-79FF-BC5E-4273BD9C3290}"/>
                </a:ext>
              </a:extLst>
            </p:cNvPr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90;p38">
              <a:extLst>
                <a:ext uri="{FF2B5EF4-FFF2-40B4-BE49-F238E27FC236}">
                  <a16:creationId xmlns:a16="http://schemas.microsoft.com/office/drawing/2014/main" id="{E9AE7DC4-DC6D-7035-D014-712A46DD66A2}"/>
                </a:ext>
              </a:extLst>
            </p:cNvPr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91;p38">
              <a:extLst>
                <a:ext uri="{FF2B5EF4-FFF2-40B4-BE49-F238E27FC236}">
                  <a16:creationId xmlns:a16="http://schemas.microsoft.com/office/drawing/2014/main" id="{9379F382-8234-8FA8-23EB-244334AC718E}"/>
                </a:ext>
              </a:extLst>
            </p:cNvPr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92;p38">
              <a:extLst>
                <a:ext uri="{FF2B5EF4-FFF2-40B4-BE49-F238E27FC236}">
                  <a16:creationId xmlns:a16="http://schemas.microsoft.com/office/drawing/2014/main" id="{4DCA2503-3666-9EF2-8A96-2656CCC47F3D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93;p38">
              <a:extLst>
                <a:ext uri="{FF2B5EF4-FFF2-40B4-BE49-F238E27FC236}">
                  <a16:creationId xmlns:a16="http://schemas.microsoft.com/office/drawing/2014/main" id="{58FDCD13-746A-4F26-90A5-BF7DE5C01B2E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94;p38">
              <a:extLst>
                <a:ext uri="{FF2B5EF4-FFF2-40B4-BE49-F238E27FC236}">
                  <a16:creationId xmlns:a16="http://schemas.microsoft.com/office/drawing/2014/main" id="{5D4C6556-C108-716A-3E0E-EBAA12F82334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95;p38">
              <a:extLst>
                <a:ext uri="{FF2B5EF4-FFF2-40B4-BE49-F238E27FC236}">
                  <a16:creationId xmlns:a16="http://schemas.microsoft.com/office/drawing/2014/main" id="{D2BD8BDC-D58E-C063-AB4B-80297D5C81AE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96;p38">
              <a:extLst>
                <a:ext uri="{FF2B5EF4-FFF2-40B4-BE49-F238E27FC236}">
                  <a16:creationId xmlns:a16="http://schemas.microsoft.com/office/drawing/2014/main" id="{3CE2C571-7008-4905-D51F-A671C84D5EC1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97;p38">
              <a:extLst>
                <a:ext uri="{FF2B5EF4-FFF2-40B4-BE49-F238E27FC236}">
                  <a16:creationId xmlns:a16="http://schemas.microsoft.com/office/drawing/2014/main" id="{4C2173DE-895A-B32A-B670-61EDE74CF6CC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98;p38">
              <a:extLst>
                <a:ext uri="{FF2B5EF4-FFF2-40B4-BE49-F238E27FC236}">
                  <a16:creationId xmlns:a16="http://schemas.microsoft.com/office/drawing/2014/main" id="{5D6BCD22-E932-444F-B97E-5101BB9D8BA0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99;p38">
              <a:extLst>
                <a:ext uri="{FF2B5EF4-FFF2-40B4-BE49-F238E27FC236}">
                  <a16:creationId xmlns:a16="http://schemas.microsoft.com/office/drawing/2014/main" id="{752CC5FA-7345-7A2E-83B9-90635DAD31AF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00;p38">
              <a:extLst>
                <a:ext uri="{FF2B5EF4-FFF2-40B4-BE49-F238E27FC236}">
                  <a16:creationId xmlns:a16="http://schemas.microsoft.com/office/drawing/2014/main" id="{5F062219-6B51-0AF7-9974-BCDA053E1248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01;p38">
              <a:extLst>
                <a:ext uri="{FF2B5EF4-FFF2-40B4-BE49-F238E27FC236}">
                  <a16:creationId xmlns:a16="http://schemas.microsoft.com/office/drawing/2014/main" id="{5FF274F6-1072-2DF1-717D-20DE4B3B477C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802;p38">
              <a:extLst>
                <a:ext uri="{FF2B5EF4-FFF2-40B4-BE49-F238E27FC236}">
                  <a16:creationId xmlns:a16="http://schemas.microsoft.com/office/drawing/2014/main" id="{0109B6EA-7E97-3164-2D31-65BAB1B33CB2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803;p38">
              <a:extLst>
                <a:ext uri="{FF2B5EF4-FFF2-40B4-BE49-F238E27FC236}">
                  <a16:creationId xmlns:a16="http://schemas.microsoft.com/office/drawing/2014/main" id="{876FCD58-BD1A-DF3B-53F5-B6838485F7D1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804;p38">
              <a:extLst>
                <a:ext uri="{FF2B5EF4-FFF2-40B4-BE49-F238E27FC236}">
                  <a16:creationId xmlns:a16="http://schemas.microsoft.com/office/drawing/2014/main" id="{790AC5B2-BD89-48B7-A2D4-E8DDDB221121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805;p38">
              <a:extLst>
                <a:ext uri="{FF2B5EF4-FFF2-40B4-BE49-F238E27FC236}">
                  <a16:creationId xmlns:a16="http://schemas.microsoft.com/office/drawing/2014/main" id="{D135D3E5-AFF3-3773-3733-8E0535D34B94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806;p38">
              <a:extLst>
                <a:ext uri="{FF2B5EF4-FFF2-40B4-BE49-F238E27FC236}">
                  <a16:creationId xmlns:a16="http://schemas.microsoft.com/office/drawing/2014/main" id="{76FEAD86-B216-510F-45A0-CE3F01991E81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807;p38">
              <a:extLst>
                <a:ext uri="{FF2B5EF4-FFF2-40B4-BE49-F238E27FC236}">
                  <a16:creationId xmlns:a16="http://schemas.microsoft.com/office/drawing/2014/main" id="{A12AEDA2-F4BF-76CA-1702-D2DE6F1C2413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08;p38">
              <a:extLst>
                <a:ext uri="{FF2B5EF4-FFF2-40B4-BE49-F238E27FC236}">
                  <a16:creationId xmlns:a16="http://schemas.microsoft.com/office/drawing/2014/main" id="{282F1F60-A25A-E06F-2F56-C55978E5B3F2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09;p38">
              <a:extLst>
                <a:ext uri="{FF2B5EF4-FFF2-40B4-BE49-F238E27FC236}">
                  <a16:creationId xmlns:a16="http://schemas.microsoft.com/office/drawing/2014/main" id="{0CC9996E-A573-BE0D-9282-25C590F9EB6F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10;p38">
              <a:extLst>
                <a:ext uri="{FF2B5EF4-FFF2-40B4-BE49-F238E27FC236}">
                  <a16:creationId xmlns:a16="http://schemas.microsoft.com/office/drawing/2014/main" id="{46517E71-CFF5-A4D4-798C-6EE27FDDAF0D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11;p38">
              <a:extLst>
                <a:ext uri="{FF2B5EF4-FFF2-40B4-BE49-F238E27FC236}">
                  <a16:creationId xmlns:a16="http://schemas.microsoft.com/office/drawing/2014/main" id="{C3E37E76-0B47-F8AE-DD94-A36262D2418B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12;p38">
              <a:extLst>
                <a:ext uri="{FF2B5EF4-FFF2-40B4-BE49-F238E27FC236}">
                  <a16:creationId xmlns:a16="http://schemas.microsoft.com/office/drawing/2014/main" id="{4B43F735-A5BA-389C-055C-1C41509ECAB7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13;p38">
              <a:extLst>
                <a:ext uri="{FF2B5EF4-FFF2-40B4-BE49-F238E27FC236}">
                  <a16:creationId xmlns:a16="http://schemas.microsoft.com/office/drawing/2014/main" id="{C98CB8E5-EA10-4708-22AC-B46A5B29C894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814;p38">
              <a:extLst>
                <a:ext uri="{FF2B5EF4-FFF2-40B4-BE49-F238E27FC236}">
                  <a16:creationId xmlns:a16="http://schemas.microsoft.com/office/drawing/2014/main" id="{372F5CA1-58F2-4413-18F2-DF0BE9C8544B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815;p38">
              <a:extLst>
                <a:ext uri="{FF2B5EF4-FFF2-40B4-BE49-F238E27FC236}">
                  <a16:creationId xmlns:a16="http://schemas.microsoft.com/office/drawing/2014/main" id="{156824A2-55DD-5F84-A744-DD0E2679BEC0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16;p38">
              <a:extLst>
                <a:ext uri="{FF2B5EF4-FFF2-40B4-BE49-F238E27FC236}">
                  <a16:creationId xmlns:a16="http://schemas.microsoft.com/office/drawing/2014/main" id="{860000D4-CE44-6814-EA1C-AAE5DE7CFB53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17;p38">
              <a:extLst>
                <a:ext uri="{FF2B5EF4-FFF2-40B4-BE49-F238E27FC236}">
                  <a16:creationId xmlns:a16="http://schemas.microsoft.com/office/drawing/2014/main" id="{9A483858-AD4B-D0E5-18FD-9644F17F066D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18;p38">
              <a:extLst>
                <a:ext uri="{FF2B5EF4-FFF2-40B4-BE49-F238E27FC236}">
                  <a16:creationId xmlns:a16="http://schemas.microsoft.com/office/drawing/2014/main" id="{FDDA30CC-14C6-B51F-8808-301EDC4929CA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19;p38">
              <a:extLst>
                <a:ext uri="{FF2B5EF4-FFF2-40B4-BE49-F238E27FC236}">
                  <a16:creationId xmlns:a16="http://schemas.microsoft.com/office/drawing/2014/main" id="{A76A855A-0C9B-EAFF-2ABF-AD90868E15D8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20;p38">
              <a:extLst>
                <a:ext uri="{FF2B5EF4-FFF2-40B4-BE49-F238E27FC236}">
                  <a16:creationId xmlns:a16="http://schemas.microsoft.com/office/drawing/2014/main" id="{D0BBB16F-A922-D7DD-D4C0-ADB5075A1B9C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21;p38">
              <a:extLst>
                <a:ext uri="{FF2B5EF4-FFF2-40B4-BE49-F238E27FC236}">
                  <a16:creationId xmlns:a16="http://schemas.microsoft.com/office/drawing/2014/main" id="{E745190C-EC9C-89C2-15B0-797D878973CD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822;p38">
              <a:extLst>
                <a:ext uri="{FF2B5EF4-FFF2-40B4-BE49-F238E27FC236}">
                  <a16:creationId xmlns:a16="http://schemas.microsoft.com/office/drawing/2014/main" id="{9F694C2E-C65A-C207-69D9-07B40CA1D4DD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823;p38">
              <a:extLst>
                <a:ext uri="{FF2B5EF4-FFF2-40B4-BE49-F238E27FC236}">
                  <a16:creationId xmlns:a16="http://schemas.microsoft.com/office/drawing/2014/main" id="{E8D6A175-7FA4-3A46-80C4-512DE239A80B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24;p38">
              <a:extLst>
                <a:ext uri="{FF2B5EF4-FFF2-40B4-BE49-F238E27FC236}">
                  <a16:creationId xmlns:a16="http://schemas.microsoft.com/office/drawing/2014/main" id="{C91249A2-0DE9-7C1E-60E2-9D5EFF6F1207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25;p38">
              <a:extLst>
                <a:ext uri="{FF2B5EF4-FFF2-40B4-BE49-F238E27FC236}">
                  <a16:creationId xmlns:a16="http://schemas.microsoft.com/office/drawing/2014/main" id="{29C8E0B0-C919-D941-3377-EC3493E4981C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26;p38">
              <a:extLst>
                <a:ext uri="{FF2B5EF4-FFF2-40B4-BE49-F238E27FC236}">
                  <a16:creationId xmlns:a16="http://schemas.microsoft.com/office/drawing/2014/main" id="{D88143D9-65BE-B297-1CE5-1D13A32A64D3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827;p38">
              <a:extLst>
                <a:ext uri="{FF2B5EF4-FFF2-40B4-BE49-F238E27FC236}">
                  <a16:creationId xmlns:a16="http://schemas.microsoft.com/office/drawing/2014/main" id="{9DA08273-0CE8-A911-3703-BD34DCD36F00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828;p38">
              <a:extLst>
                <a:ext uri="{FF2B5EF4-FFF2-40B4-BE49-F238E27FC236}">
                  <a16:creationId xmlns:a16="http://schemas.microsoft.com/office/drawing/2014/main" id="{BC8DC27D-9095-0879-4AE4-A1A60E258DCA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29;p38">
              <a:extLst>
                <a:ext uri="{FF2B5EF4-FFF2-40B4-BE49-F238E27FC236}">
                  <a16:creationId xmlns:a16="http://schemas.microsoft.com/office/drawing/2014/main" id="{E36D0264-5E75-A479-1AA3-232C251C6C41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30;p38">
              <a:extLst>
                <a:ext uri="{FF2B5EF4-FFF2-40B4-BE49-F238E27FC236}">
                  <a16:creationId xmlns:a16="http://schemas.microsoft.com/office/drawing/2014/main" id="{5D058743-0F96-88EA-65E9-7E09EADDD626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31;p38">
              <a:extLst>
                <a:ext uri="{FF2B5EF4-FFF2-40B4-BE49-F238E27FC236}">
                  <a16:creationId xmlns:a16="http://schemas.microsoft.com/office/drawing/2014/main" id="{EA34BEF2-41C9-4CF1-BE6B-F41F0B59DB1B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832;p38">
              <a:extLst>
                <a:ext uri="{FF2B5EF4-FFF2-40B4-BE49-F238E27FC236}">
                  <a16:creationId xmlns:a16="http://schemas.microsoft.com/office/drawing/2014/main" id="{911F5F3E-8933-9E3E-DC7E-1AF79C15709C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833;p38">
              <a:extLst>
                <a:ext uri="{FF2B5EF4-FFF2-40B4-BE49-F238E27FC236}">
                  <a16:creationId xmlns:a16="http://schemas.microsoft.com/office/drawing/2014/main" id="{83A1C4B4-8702-D9C3-2DB6-2EC56F54AD07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834;p38">
              <a:extLst>
                <a:ext uri="{FF2B5EF4-FFF2-40B4-BE49-F238E27FC236}">
                  <a16:creationId xmlns:a16="http://schemas.microsoft.com/office/drawing/2014/main" id="{B1CE2B86-D01E-97B6-9A22-1172E21D2D11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835;p38">
              <a:extLst>
                <a:ext uri="{FF2B5EF4-FFF2-40B4-BE49-F238E27FC236}">
                  <a16:creationId xmlns:a16="http://schemas.microsoft.com/office/drawing/2014/main" id="{4982339E-51EA-F80D-37D2-7A495873BB85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836;p38">
              <a:extLst>
                <a:ext uri="{FF2B5EF4-FFF2-40B4-BE49-F238E27FC236}">
                  <a16:creationId xmlns:a16="http://schemas.microsoft.com/office/drawing/2014/main" id="{966AEF44-40FB-B4A5-F2B1-1612FD395CE2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837;p38">
              <a:extLst>
                <a:ext uri="{FF2B5EF4-FFF2-40B4-BE49-F238E27FC236}">
                  <a16:creationId xmlns:a16="http://schemas.microsoft.com/office/drawing/2014/main" id="{56634455-400D-8C3B-B7DD-6617660B653B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838;p38">
              <a:extLst>
                <a:ext uri="{FF2B5EF4-FFF2-40B4-BE49-F238E27FC236}">
                  <a16:creationId xmlns:a16="http://schemas.microsoft.com/office/drawing/2014/main" id="{55CE645C-0B4F-6102-18B9-DB2775C8E73E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839;p38">
              <a:extLst>
                <a:ext uri="{FF2B5EF4-FFF2-40B4-BE49-F238E27FC236}">
                  <a16:creationId xmlns:a16="http://schemas.microsoft.com/office/drawing/2014/main" id="{68BCE4DB-3AA9-0134-8D41-222682265671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840;p38">
              <a:extLst>
                <a:ext uri="{FF2B5EF4-FFF2-40B4-BE49-F238E27FC236}">
                  <a16:creationId xmlns:a16="http://schemas.microsoft.com/office/drawing/2014/main" id="{61C50E44-DBB0-3C5C-5E44-58270862CE37}"/>
                </a:ext>
              </a:extLst>
            </p:cNvPr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841;p38">
              <a:extLst>
                <a:ext uri="{FF2B5EF4-FFF2-40B4-BE49-F238E27FC236}">
                  <a16:creationId xmlns:a16="http://schemas.microsoft.com/office/drawing/2014/main" id="{C6119DDB-0623-F080-A655-5DC63EB7E1F0}"/>
                </a:ext>
              </a:extLst>
            </p:cNvPr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842;p38">
              <a:extLst>
                <a:ext uri="{FF2B5EF4-FFF2-40B4-BE49-F238E27FC236}">
                  <a16:creationId xmlns:a16="http://schemas.microsoft.com/office/drawing/2014/main" id="{857C7BCA-0203-7DDA-D574-F337D53C11B0}"/>
                </a:ext>
              </a:extLst>
            </p:cNvPr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843;p38">
              <a:extLst>
                <a:ext uri="{FF2B5EF4-FFF2-40B4-BE49-F238E27FC236}">
                  <a16:creationId xmlns:a16="http://schemas.microsoft.com/office/drawing/2014/main" id="{02CE0E51-674E-F7B6-E5B7-FA3AB93D4C99}"/>
                </a:ext>
              </a:extLst>
            </p:cNvPr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844;p38">
              <a:extLst>
                <a:ext uri="{FF2B5EF4-FFF2-40B4-BE49-F238E27FC236}">
                  <a16:creationId xmlns:a16="http://schemas.microsoft.com/office/drawing/2014/main" id="{D4677FC6-FE0D-3D64-63D4-F9632C340C14}"/>
                </a:ext>
              </a:extLst>
            </p:cNvPr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845;p38">
              <a:extLst>
                <a:ext uri="{FF2B5EF4-FFF2-40B4-BE49-F238E27FC236}">
                  <a16:creationId xmlns:a16="http://schemas.microsoft.com/office/drawing/2014/main" id="{CB2EA761-0E89-4075-C0E3-794A77FEB29B}"/>
                </a:ext>
              </a:extLst>
            </p:cNvPr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846;p38">
              <a:extLst>
                <a:ext uri="{FF2B5EF4-FFF2-40B4-BE49-F238E27FC236}">
                  <a16:creationId xmlns:a16="http://schemas.microsoft.com/office/drawing/2014/main" id="{D2E5D067-3BD1-E8D8-59F1-B1F5A5465073}"/>
                </a:ext>
              </a:extLst>
            </p:cNvPr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847;p38">
              <a:extLst>
                <a:ext uri="{FF2B5EF4-FFF2-40B4-BE49-F238E27FC236}">
                  <a16:creationId xmlns:a16="http://schemas.microsoft.com/office/drawing/2014/main" id="{03B02F3C-07F8-3B69-CFEB-316834A502F1}"/>
                </a:ext>
              </a:extLst>
            </p:cNvPr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848;p38">
              <a:extLst>
                <a:ext uri="{FF2B5EF4-FFF2-40B4-BE49-F238E27FC236}">
                  <a16:creationId xmlns:a16="http://schemas.microsoft.com/office/drawing/2014/main" id="{DDB0C4EF-5231-6C88-CFAC-83C86D8AA28E}"/>
                </a:ext>
              </a:extLst>
            </p:cNvPr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849;p38">
              <a:extLst>
                <a:ext uri="{FF2B5EF4-FFF2-40B4-BE49-F238E27FC236}">
                  <a16:creationId xmlns:a16="http://schemas.microsoft.com/office/drawing/2014/main" id="{BAF15DED-BFA0-9D16-A100-7020926F0296}"/>
                </a:ext>
              </a:extLst>
            </p:cNvPr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850;p38">
              <a:extLst>
                <a:ext uri="{FF2B5EF4-FFF2-40B4-BE49-F238E27FC236}">
                  <a16:creationId xmlns:a16="http://schemas.microsoft.com/office/drawing/2014/main" id="{9C57DB3E-2F07-DF4F-8A98-BDD6EF316625}"/>
                </a:ext>
              </a:extLst>
            </p:cNvPr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851;p38">
              <a:extLst>
                <a:ext uri="{FF2B5EF4-FFF2-40B4-BE49-F238E27FC236}">
                  <a16:creationId xmlns:a16="http://schemas.microsoft.com/office/drawing/2014/main" id="{267396B5-E3E0-7114-9F9C-7C6E9545FD52}"/>
                </a:ext>
              </a:extLst>
            </p:cNvPr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852;p38">
              <a:extLst>
                <a:ext uri="{FF2B5EF4-FFF2-40B4-BE49-F238E27FC236}">
                  <a16:creationId xmlns:a16="http://schemas.microsoft.com/office/drawing/2014/main" id="{914A868E-C57E-39C8-C2AA-6C09E97AD0E1}"/>
                </a:ext>
              </a:extLst>
            </p:cNvPr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853;p38">
              <a:extLst>
                <a:ext uri="{FF2B5EF4-FFF2-40B4-BE49-F238E27FC236}">
                  <a16:creationId xmlns:a16="http://schemas.microsoft.com/office/drawing/2014/main" id="{DA8500F3-E5DE-F932-6446-64E628629BA4}"/>
                </a:ext>
              </a:extLst>
            </p:cNvPr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854;p38">
              <a:extLst>
                <a:ext uri="{FF2B5EF4-FFF2-40B4-BE49-F238E27FC236}">
                  <a16:creationId xmlns:a16="http://schemas.microsoft.com/office/drawing/2014/main" id="{242B79C5-BF2A-7564-F4DE-ED0E753A17BF}"/>
                </a:ext>
              </a:extLst>
            </p:cNvPr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855;p38">
              <a:extLst>
                <a:ext uri="{FF2B5EF4-FFF2-40B4-BE49-F238E27FC236}">
                  <a16:creationId xmlns:a16="http://schemas.microsoft.com/office/drawing/2014/main" id="{995C45B4-4480-2B09-FC15-C5A5C6307363}"/>
                </a:ext>
              </a:extLst>
            </p:cNvPr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856;p38">
              <a:extLst>
                <a:ext uri="{FF2B5EF4-FFF2-40B4-BE49-F238E27FC236}">
                  <a16:creationId xmlns:a16="http://schemas.microsoft.com/office/drawing/2014/main" id="{423CDE19-7B4B-7917-EB5C-AE1B1C5CFE1E}"/>
                </a:ext>
              </a:extLst>
            </p:cNvPr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857;p38">
              <a:extLst>
                <a:ext uri="{FF2B5EF4-FFF2-40B4-BE49-F238E27FC236}">
                  <a16:creationId xmlns:a16="http://schemas.microsoft.com/office/drawing/2014/main" id="{5934B7EF-C9E7-B14F-A813-F66ACD78821E}"/>
                </a:ext>
              </a:extLst>
            </p:cNvPr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858;p38">
              <a:extLst>
                <a:ext uri="{FF2B5EF4-FFF2-40B4-BE49-F238E27FC236}">
                  <a16:creationId xmlns:a16="http://schemas.microsoft.com/office/drawing/2014/main" id="{8DDB93D0-6D62-4163-2F5D-A203A998E0AA}"/>
                </a:ext>
              </a:extLst>
            </p:cNvPr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14158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5" name="Google Shape;775;p38"/>
          <p:cNvGrpSpPr/>
          <p:nvPr/>
        </p:nvGrpSpPr>
        <p:grpSpPr>
          <a:xfrm>
            <a:off x="-326024" y="4107633"/>
            <a:ext cx="1732082" cy="1375649"/>
            <a:chOff x="2735825" y="2251925"/>
            <a:chExt cx="1386775" cy="1101400"/>
          </a:xfrm>
        </p:grpSpPr>
        <p:sp>
          <p:nvSpPr>
            <p:cNvPr id="776" name="Google Shape;776;p38"/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01;p23">
            <a:extLst>
              <a:ext uri="{FF2B5EF4-FFF2-40B4-BE49-F238E27FC236}">
                <a16:creationId xmlns:a16="http://schemas.microsoft.com/office/drawing/2014/main" id="{DD5A70DD-1635-11F3-5085-0C88E614AEE4}"/>
              </a:ext>
            </a:extLst>
          </p:cNvPr>
          <p:cNvSpPr txBox="1">
            <a:spLocks/>
          </p:cNvSpPr>
          <p:nvPr/>
        </p:nvSpPr>
        <p:spPr>
          <a:xfrm>
            <a:off x="172174" y="775770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spcAft>
                <a:spcPts val="800"/>
              </a:spcAft>
            </a:pPr>
            <a:r>
              <a:rPr lang="en-GB" sz="1600" b="1" dirty="0"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Conclusion &amp; Recommendations </a:t>
            </a:r>
            <a:endParaRPr lang="en-KW" sz="2800" b="1" kern="100" dirty="0">
              <a:latin typeface="Aptos" panose="020B0004020202020204" pitchFamily="34" charset="0"/>
              <a:ea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3" name="Google Shape;184;p22">
            <a:extLst>
              <a:ext uri="{FF2B5EF4-FFF2-40B4-BE49-F238E27FC236}">
                <a16:creationId xmlns:a16="http://schemas.microsoft.com/office/drawing/2014/main" id="{D7CD573A-17E1-2C21-B8B8-7F8BEC7DD40C}"/>
              </a:ext>
            </a:extLst>
          </p:cNvPr>
          <p:cNvSpPr txBox="1">
            <a:spLocks/>
          </p:cNvSpPr>
          <p:nvPr/>
        </p:nvSpPr>
        <p:spPr>
          <a:xfrm>
            <a:off x="172174" y="348042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4400" b="1" dirty="0">
                <a:solidFill>
                  <a:schemeClr val="accent2">
                    <a:lumMod val="75000"/>
                  </a:schemeClr>
                </a:solidFill>
              </a:rPr>
              <a:t>08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0E2B16-259D-6B82-A9FD-E3C3313D8459}"/>
              </a:ext>
            </a:extLst>
          </p:cNvPr>
          <p:cNvSpPr txBox="1"/>
          <p:nvPr/>
        </p:nvSpPr>
        <p:spPr>
          <a:xfrm>
            <a:off x="278605" y="1404391"/>
            <a:ext cx="8079583" cy="2538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ML models like YOLOv3 and HP-CNN are powerful tools for road safety.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Public datasets (e.g., RAP) make it easier to build and test models.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Simple code implementations show how these systems work in real life.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These models can be used in smart cars, surveillance, and traffic systems.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oogle Shape;84;p21">
            <a:extLst>
              <a:ext uri="{FF2B5EF4-FFF2-40B4-BE49-F238E27FC236}">
                <a16:creationId xmlns:a16="http://schemas.microsoft.com/office/drawing/2014/main" id="{CB77A5BA-A9C9-519C-1B77-BE4D7062C002}"/>
              </a:ext>
            </a:extLst>
          </p:cNvPr>
          <p:cNvGrpSpPr/>
          <p:nvPr/>
        </p:nvGrpSpPr>
        <p:grpSpPr>
          <a:xfrm>
            <a:off x="9241466" y="2917498"/>
            <a:ext cx="3524464" cy="4496740"/>
            <a:chOff x="6483100" y="2237750"/>
            <a:chExt cx="898250" cy="1146075"/>
          </a:xfrm>
        </p:grpSpPr>
        <p:sp>
          <p:nvSpPr>
            <p:cNvPr id="5" name="Google Shape;85;p21">
              <a:extLst>
                <a:ext uri="{FF2B5EF4-FFF2-40B4-BE49-F238E27FC236}">
                  <a16:creationId xmlns:a16="http://schemas.microsoft.com/office/drawing/2014/main" id="{81E9DA1E-1DDC-1999-7055-F00F88251FD7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6;p21">
              <a:extLst>
                <a:ext uri="{FF2B5EF4-FFF2-40B4-BE49-F238E27FC236}">
                  <a16:creationId xmlns:a16="http://schemas.microsoft.com/office/drawing/2014/main" id="{CF50E1E8-22E6-513B-9A3E-EF963F786E71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7;p21">
              <a:extLst>
                <a:ext uri="{FF2B5EF4-FFF2-40B4-BE49-F238E27FC236}">
                  <a16:creationId xmlns:a16="http://schemas.microsoft.com/office/drawing/2014/main" id="{886C8101-D63F-2521-FF4F-1633B85B641A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8;p21">
              <a:extLst>
                <a:ext uri="{FF2B5EF4-FFF2-40B4-BE49-F238E27FC236}">
                  <a16:creationId xmlns:a16="http://schemas.microsoft.com/office/drawing/2014/main" id="{A6FB56DC-F0C9-4D93-3929-BABB9922CF45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;p21">
              <a:extLst>
                <a:ext uri="{FF2B5EF4-FFF2-40B4-BE49-F238E27FC236}">
                  <a16:creationId xmlns:a16="http://schemas.microsoft.com/office/drawing/2014/main" id="{7CF5E81C-9DE7-A6BF-4D71-1C2A160A44B3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0;p21">
              <a:extLst>
                <a:ext uri="{FF2B5EF4-FFF2-40B4-BE49-F238E27FC236}">
                  <a16:creationId xmlns:a16="http://schemas.microsoft.com/office/drawing/2014/main" id="{A4FBFFB7-645A-088E-1333-EF46C44E50BD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1;p21">
              <a:extLst>
                <a:ext uri="{FF2B5EF4-FFF2-40B4-BE49-F238E27FC236}">
                  <a16:creationId xmlns:a16="http://schemas.microsoft.com/office/drawing/2014/main" id="{DC0F6613-DA04-A86A-DCD9-E61241569D57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2;p21">
              <a:extLst>
                <a:ext uri="{FF2B5EF4-FFF2-40B4-BE49-F238E27FC236}">
                  <a16:creationId xmlns:a16="http://schemas.microsoft.com/office/drawing/2014/main" id="{DDB7ACE9-FAD0-F0A8-FB8C-F653A0E5D6BD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3;p21">
              <a:extLst>
                <a:ext uri="{FF2B5EF4-FFF2-40B4-BE49-F238E27FC236}">
                  <a16:creationId xmlns:a16="http://schemas.microsoft.com/office/drawing/2014/main" id="{4E007EC2-BBD7-06B3-9F6F-6EACF55326C6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4;p21">
              <a:extLst>
                <a:ext uri="{FF2B5EF4-FFF2-40B4-BE49-F238E27FC236}">
                  <a16:creationId xmlns:a16="http://schemas.microsoft.com/office/drawing/2014/main" id="{BC2B8415-0E1A-E3D7-5CEC-649FD9382D8C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5;p21">
              <a:extLst>
                <a:ext uri="{FF2B5EF4-FFF2-40B4-BE49-F238E27FC236}">
                  <a16:creationId xmlns:a16="http://schemas.microsoft.com/office/drawing/2014/main" id="{CCBB7316-71A3-9992-5253-BF89FFF2C13B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6;p21">
              <a:extLst>
                <a:ext uri="{FF2B5EF4-FFF2-40B4-BE49-F238E27FC236}">
                  <a16:creationId xmlns:a16="http://schemas.microsoft.com/office/drawing/2014/main" id="{4B5E5BD8-C0CF-582D-DFE9-BB6DC14CA958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7;p21">
              <a:extLst>
                <a:ext uri="{FF2B5EF4-FFF2-40B4-BE49-F238E27FC236}">
                  <a16:creationId xmlns:a16="http://schemas.microsoft.com/office/drawing/2014/main" id="{68DBF119-6C88-5F65-3421-A5D148C9FEBF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8;p21">
              <a:extLst>
                <a:ext uri="{FF2B5EF4-FFF2-40B4-BE49-F238E27FC236}">
                  <a16:creationId xmlns:a16="http://schemas.microsoft.com/office/drawing/2014/main" id="{76CC8BE0-85D9-57B3-4C39-98DD69687FB1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9;p21">
              <a:extLst>
                <a:ext uri="{FF2B5EF4-FFF2-40B4-BE49-F238E27FC236}">
                  <a16:creationId xmlns:a16="http://schemas.microsoft.com/office/drawing/2014/main" id="{D48E346E-73D5-5474-C14B-0DE6B778F79D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0;p21">
              <a:extLst>
                <a:ext uri="{FF2B5EF4-FFF2-40B4-BE49-F238E27FC236}">
                  <a16:creationId xmlns:a16="http://schemas.microsoft.com/office/drawing/2014/main" id="{F34DF897-3A2B-88A5-C936-9E267AACAAC6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1;p21">
              <a:extLst>
                <a:ext uri="{FF2B5EF4-FFF2-40B4-BE49-F238E27FC236}">
                  <a16:creationId xmlns:a16="http://schemas.microsoft.com/office/drawing/2014/main" id="{C26DBE2A-7BA2-AB2F-B3EA-7E944B1B2D4C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2;p21">
              <a:extLst>
                <a:ext uri="{FF2B5EF4-FFF2-40B4-BE49-F238E27FC236}">
                  <a16:creationId xmlns:a16="http://schemas.microsoft.com/office/drawing/2014/main" id="{57E9FC3D-7C65-342C-A350-B292DFFE6268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3;p21">
              <a:extLst>
                <a:ext uri="{FF2B5EF4-FFF2-40B4-BE49-F238E27FC236}">
                  <a16:creationId xmlns:a16="http://schemas.microsoft.com/office/drawing/2014/main" id="{451DA572-E667-C215-CF6C-A5DB3CA7FE23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4;p21">
              <a:extLst>
                <a:ext uri="{FF2B5EF4-FFF2-40B4-BE49-F238E27FC236}">
                  <a16:creationId xmlns:a16="http://schemas.microsoft.com/office/drawing/2014/main" id="{C403F007-2009-71E9-65B9-6B08B0F290C8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5;p21">
              <a:extLst>
                <a:ext uri="{FF2B5EF4-FFF2-40B4-BE49-F238E27FC236}">
                  <a16:creationId xmlns:a16="http://schemas.microsoft.com/office/drawing/2014/main" id="{AB86312F-EC90-E7A3-B3E1-F13026964F95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6;p21">
              <a:extLst>
                <a:ext uri="{FF2B5EF4-FFF2-40B4-BE49-F238E27FC236}">
                  <a16:creationId xmlns:a16="http://schemas.microsoft.com/office/drawing/2014/main" id="{2E1BF39A-1908-22A2-8D40-C384D7421D95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7;p21">
              <a:extLst>
                <a:ext uri="{FF2B5EF4-FFF2-40B4-BE49-F238E27FC236}">
                  <a16:creationId xmlns:a16="http://schemas.microsoft.com/office/drawing/2014/main" id="{6E014E6F-515A-DBF4-7951-F6AA0322EB6D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8;p21">
              <a:extLst>
                <a:ext uri="{FF2B5EF4-FFF2-40B4-BE49-F238E27FC236}">
                  <a16:creationId xmlns:a16="http://schemas.microsoft.com/office/drawing/2014/main" id="{BBE7106D-3EBE-243F-3839-A7021C0E407D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9;p21">
              <a:extLst>
                <a:ext uri="{FF2B5EF4-FFF2-40B4-BE49-F238E27FC236}">
                  <a16:creationId xmlns:a16="http://schemas.microsoft.com/office/drawing/2014/main" id="{12444CA5-56FA-9703-9BAA-FA443D5F9208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0;p21">
              <a:extLst>
                <a:ext uri="{FF2B5EF4-FFF2-40B4-BE49-F238E27FC236}">
                  <a16:creationId xmlns:a16="http://schemas.microsoft.com/office/drawing/2014/main" id="{C62F95F4-16BB-5E70-9C50-5D0947EFCABE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1;p21">
              <a:extLst>
                <a:ext uri="{FF2B5EF4-FFF2-40B4-BE49-F238E27FC236}">
                  <a16:creationId xmlns:a16="http://schemas.microsoft.com/office/drawing/2014/main" id="{F49C1935-93EB-5259-CAF0-7EFF9281B029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2;p21">
              <a:extLst>
                <a:ext uri="{FF2B5EF4-FFF2-40B4-BE49-F238E27FC236}">
                  <a16:creationId xmlns:a16="http://schemas.microsoft.com/office/drawing/2014/main" id="{D4FC75DD-C607-EC16-0C16-A0E00BE18479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3;p21">
              <a:extLst>
                <a:ext uri="{FF2B5EF4-FFF2-40B4-BE49-F238E27FC236}">
                  <a16:creationId xmlns:a16="http://schemas.microsoft.com/office/drawing/2014/main" id="{5CD180AD-09AC-D75B-B29A-E0ADAC12CFA4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4;p21">
              <a:extLst>
                <a:ext uri="{FF2B5EF4-FFF2-40B4-BE49-F238E27FC236}">
                  <a16:creationId xmlns:a16="http://schemas.microsoft.com/office/drawing/2014/main" id="{B9084EC1-E265-D60F-5ABE-8473E8F9AB8A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5;p21">
              <a:extLst>
                <a:ext uri="{FF2B5EF4-FFF2-40B4-BE49-F238E27FC236}">
                  <a16:creationId xmlns:a16="http://schemas.microsoft.com/office/drawing/2014/main" id="{366EF670-8D2C-5E41-32FA-1CDF3636122A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6;p21">
              <a:extLst>
                <a:ext uri="{FF2B5EF4-FFF2-40B4-BE49-F238E27FC236}">
                  <a16:creationId xmlns:a16="http://schemas.microsoft.com/office/drawing/2014/main" id="{8B0194C9-EBA0-CA69-D3E9-7ECFA11FF2CC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7;p21">
              <a:extLst>
                <a:ext uri="{FF2B5EF4-FFF2-40B4-BE49-F238E27FC236}">
                  <a16:creationId xmlns:a16="http://schemas.microsoft.com/office/drawing/2014/main" id="{19353241-13A9-E719-5FC3-B303DB816B93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8;p21">
              <a:extLst>
                <a:ext uri="{FF2B5EF4-FFF2-40B4-BE49-F238E27FC236}">
                  <a16:creationId xmlns:a16="http://schemas.microsoft.com/office/drawing/2014/main" id="{94F7B350-8ED6-A3CD-345E-BC90E2B3B4E7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9;p21">
              <a:extLst>
                <a:ext uri="{FF2B5EF4-FFF2-40B4-BE49-F238E27FC236}">
                  <a16:creationId xmlns:a16="http://schemas.microsoft.com/office/drawing/2014/main" id="{E29E5CD2-6946-F062-7B6C-AA749588CB7D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;p21">
              <a:extLst>
                <a:ext uri="{FF2B5EF4-FFF2-40B4-BE49-F238E27FC236}">
                  <a16:creationId xmlns:a16="http://schemas.microsoft.com/office/drawing/2014/main" id="{923FDA94-FA93-23B2-32CE-57505F53CBFE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1;p21">
              <a:extLst>
                <a:ext uri="{FF2B5EF4-FFF2-40B4-BE49-F238E27FC236}">
                  <a16:creationId xmlns:a16="http://schemas.microsoft.com/office/drawing/2014/main" id="{E7B9A7FB-696F-CD97-CBA9-EB82733221A4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2;p21">
              <a:extLst>
                <a:ext uri="{FF2B5EF4-FFF2-40B4-BE49-F238E27FC236}">
                  <a16:creationId xmlns:a16="http://schemas.microsoft.com/office/drawing/2014/main" id="{17EB10DB-65A0-3A33-961B-D110D3B85D59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3;p21">
              <a:extLst>
                <a:ext uri="{FF2B5EF4-FFF2-40B4-BE49-F238E27FC236}">
                  <a16:creationId xmlns:a16="http://schemas.microsoft.com/office/drawing/2014/main" id="{3E3985AC-6A71-81F5-A20D-DFFF56FA324E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4;p21">
              <a:extLst>
                <a:ext uri="{FF2B5EF4-FFF2-40B4-BE49-F238E27FC236}">
                  <a16:creationId xmlns:a16="http://schemas.microsoft.com/office/drawing/2014/main" id="{9D46393C-C645-4C6F-32A5-7C7F5D6038C6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5;p21">
              <a:extLst>
                <a:ext uri="{FF2B5EF4-FFF2-40B4-BE49-F238E27FC236}">
                  <a16:creationId xmlns:a16="http://schemas.microsoft.com/office/drawing/2014/main" id="{A8DF32A3-E8A7-0BB2-81E1-132EC4081C3F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6;p21">
              <a:extLst>
                <a:ext uri="{FF2B5EF4-FFF2-40B4-BE49-F238E27FC236}">
                  <a16:creationId xmlns:a16="http://schemas.microsoft.com/office/drawing/2014/main" id="{BC8C2C9D-4827-5E2B-5E7D-74B395A96BF5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7;p21">
              <a:extLst>
                <a:ext uri="{FF2B5EF4-FFF2-40B4-BE49-F238E27FC236}">
                  <a16:creationId xmlns:a16="http://schemas.microsoft.com/office/drawing/2014/main" id="{1B6E0FD6-9D85-3731-DC38-C360E3B814CA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8;p21">
              <a:extLst>
                <a:ext uri="{FF2B5EF4-FFF2-40B4-BE49-F238E27FC236}">
                  <a16:creationId xmlns:a16="http://schemas.microsoft.com/office/drawing/2014/main" id="{A2A101E0-74D7-C87B-8E38-6C745F38A167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9;p21">
              <a:extLst>
                <a:ext uri="{FF2B5EF4-FFF2-40B4-BE49-F238E27FC236}">
                  <a16:creationId xmlns:a16="http://schemas.microsoft.com/office/drawing/2014/main" id="{CDCFE288-50AE-E69D-D42C-1176A8C3E59D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0;p21">
              <a:extLst>
                <a:ext uri="{FF2B5EF4-FFF2-40B4-BE49-F238E27FC236}">
                  <a16:creationId xmlns:a16="http://schemas.microsoft.com/office/drawing/2014/main" id="{B65A0C29-AF0C-216B-6C6A-875E9EB4B600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1;p21">
              <a:extLst>
                <a:ext uri="{FF2B5EF4-FFF2-40B4-BE49-F238E27FC236}">
                  <a16:creationId xmlns:a16="http://schemas.microsoft.com/office/drawing/2014/main" id="{797E1E0D-187E-9ADF-D46E-20B4BAE75184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2;p21">
              <a:extLst>
                <a:ext uri="{FF2B5EF4-FFF2-40B4-BE49-F238E27FC236}">
                  <a16:creationId xmlns:a16="http://schemas.microsoft.com/office/drawing/2014/main" id="{621A6705-CAAF-EE6A-05D3-95802E6BD561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3;p21">
              <a:extLst>
                <a:ext uri="{FF2B5EF4-FFF2-40B4-BE49-F238E27FC236}">
                  <a16:creationId xmlns:a16="http://schemas.microsoft.com/office/drawing/2014/main" id="{823D296B-38D6-C33C-F7AD-9297C8D8846A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4;p21">
              <a:extLst>
                <a:ext uri="{FF2B5EF4-FFF2-40B4-BE49-F238E27FC236}">
                  <a16:creationId xmlns:a16="http://schemas.microsoft.com/office/drawing/2014/main" id="{D34992D0-8A20-864E-E3C7-9328D0F2DB9B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5;p21">
              <a:extLst>
                <a:ext uri="{FF2B5EF4-FFF2-40B4-BE49-F238E27FC236}">
                  <a16:creationId xmlns:a16="http://schemas.microsoft.com/office/drawing/2014/main" id="{6A56512B-C3A4-03E2-752C-3DCBF8FE5289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6;p21">
              <a:extLst>
                <a:ext uri="{FF2B5EF4-FFF2-40B4-BE49-F238E27FC236}">
                  <a16:creationId xmlns:a16="http://schemas.microsoft.com/office/drawing/2014/main" id="{121DF5EE-7FAB-567D-54A6-DB557C9F9BCC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7;p21">
              <a:extLst>
                <a:ext uri="{FF2B5EF4-FFF2-40B4-BE49-F238E27FC236}">
                  <a16:creationId xmlns:a16="http://schemas.microsoft.com/office/drawing/2014/main" id="{5F6DAA61-9269-A771-1A69-AF3BD9791BC8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8;p21">
              <a:extLst>
                <a:ext uri="{FF2B5EF4-FFF2-40B4-BE49-F238E27FC236}">
                  <a16:creationId xmlns:a16="http://schemas.microsoft.com/office/drawing/2014/main" id="{F288C307-1CCC-359D-FED8-3252AC055CC6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9;p21">
              <a:extLst>
                <a:ext uri="{FF2B5EF4-FFF2-40B4-BE49-F238E27FC236}">
                  <a16:creationId xmlns:a16="http://schemas.microsoft.com/office/drawing/2014/main" id="{E2BB76FF-B937-D171-A788-FB5AB750442F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0;p21">
              <a:extLst>
                <a:ext uri="{FF2B5EF4-FFF2-40B4-BE49-F238E27FC236}">
                  <a16:creationId xmlns:a16="http://schemas.microsoft.com/office/drawing/2014/main" id="{54FCA3DB-2E66-ED05-77FF-ADA72677FEDA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1;p21">
              <a:extLst>
                <a:ext uri="{FF2B5EF4-FFF2-40B4-BE49-F238E27FC236}">
                  <a16:creationId xmlns:a16="http://schemas.microsoft.com/office/drawing/2014/main" id="{16A58092-288A-DD78-2E9D-94C8A73F2F8F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2;p21">
              <a:extLst>
                <a:ext uri="{FF2B5EF4-FFF2-40B4-BE49-F238E27FC236}">
                  <a16:creationId xmlns:a16="http://schemas.microsoft.com/office/drawing/2014/main" id="{75E90E9A-7ED6-6BF5-478A-4E49269A67C3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43;p21">
              <a:extLst>
                <a:ext uri="{FF2B5EF4-FFF2-40B4-BE49-F238E27FC236}">
                  <a16:creationId xmlns:a16="http://schemas.microsoft.com/office/drawing/2014/main" id="{7767A85C-2B55-86DA-2583-5F35B6F41631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44;p21">
              <a:extLst>
                <a:ext uri="{FF2B5EF4-FFF2-40B4-BE49-F238E27FC236}">
                  <a16:creationId xmlns:a16="http://schemas.microsoft.com/office/drawing/2014/main" id="{723028BE-4EE5-A1EE-470B-F94BF4B4F589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45;p21">
              <a:extLst>
                <a:ext uri="{FF2B5EF4-FFF2-40B4-BE49-F238E27FC236}">
                  <a16:creationId xmlns:a16="http://schemas.microsoft.com/office/drawing/2014/main" id="{8ABDF8E9-0C9B-0532-2755-8AEAB9D307D1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146;p21">
              <a:extLst>
                <a:ext uri="{FF2B5EF4-FFF2-40B4-BE49-F238E27FC236}">
                  <a16:creationId xmlns:a16="http://schemas.microsoft.com/office/drawing/2014/main" id="{9D1D39F0-9D01-94A3-53BF-103FE413F119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47;p21">
              <a:extLst>
                <a:ext uri="{FF2B5EF4-FFF2-40B4-BE49-F238E27FC236}">
                  <a16:creationId xmlns:a16="http://schemas.microsoft.com/office/drawing/2014/main" id="{4F9F9760-6E0A-8EE0-1257-D6DA790C7B21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48;p21">
              <a:extLst>
                <a:ext uri="{FF2B5EF4-FFF2-40B4-BE49-F238E27FC236}">
                  <a16:creationId xmlns:a16="http://schemas.microsoft.com/office/drawing/2014/main" id="{584ED35F-892D-08B0-1CED-6B42C6137C09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49;p21">
              <a:extLst>
                <a:ext uri="{FF2B5EF4-FFF2-40B4-BE49-F238E27FC236}">
                  <a16:creationId xmlns:a16="http://schemas.microsoft.com/office/drawing/2014/main" id="{795D2837-D2B3-25E1-8D12-D91DA4D716F8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50;p21">
              <a:extLst>
                <a:ext uri="{FF2B5EF4-FFF2-40B4-BE49-F238E27FC236}">
                  <a16:creationId xmlns:a16="http://schemas.microsoft.com/office/drawing/2014/main" id="{36B77160-E33D-17EC-2E00-0E877106A209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51;p21">
              <a:extLst>
                <a:ext uri="{FF2B5EF4-FFF2-40B4-BE49-F238E27FC236}">
                  <a16:creationId xmlns:a16="http://schemas.microsoft.com/office/drawing/2014/main" id="{59675A4F-DA73-3D31-C9E9-737D2E4101D4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" name="Freeform: Shape 36">
            <a:extLst>
              <a:ext uri="{FF2B5EF4-FFF2-40B4-BE49-F238E27FC236}">
                <a16:creationId xmlns:a16="http://schemas.microsoft.com/office/drawing/2014/main" id="{038FFB8F-34F0-D912-DFCE-443D4E8D9156}"/>
              </a:ext>
            </a:extLst>
          </p:cNvPr>
          <p:cNvSpPr/>
          <p:nvPr/>
        </p:nvSpPr>
        <p:spPr>
          <a:xfrm>
            <a:off x="-1015568" y="-1295759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79296C-38E3-1034-106A-C9A959E46B7E}"/>
              </a:ext>
            </a:extLst>
          </p:cNvPr>
          <p:cNvSpPr txBox="1"/>
          <p:nvPr/>
        </p:nvSpPr>
        <p:spPr>
          <a:xfrm>
            <a:off x="1819120" y="5121937"/>
            <a:ext cx="51780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W" sz="4800" b="1" dirty="0">
                <a:solidFill>
                  <a:srgbClr val="8FB3E4"/>
                </a:solidFill>
                <a:latin typeface="Aptos" panose="020B0004020202020204" pitchFamily="34" charset="0"/>
                <a:cs typeface="Aparajita" panose="020B0604020202020204" pitchFamily="34" charset="0"/>
              </a:rPr>
              <a:t>W</a:t>
            </a:r>
            <a:r>
              <a:rPr lang="en-US" sz="4800" b="1" dirty="0">
                <a:solidFill>
                  <a:srgbClr val="8FB3E4"/>
                </a:solidFill>
                <a:latin typeface="Aptos" panose="020B0004020202020204" pitchFamily="34" charset="0"/>
                <a:cs typeface="Aparajita" panose="020B0604020202020204" pitchFamily="34" charset="0"/>
              </a:rPr>
              <a:t>h</a:t>
            </a:r>
            <a:r>
              <a:rPr lang="en-KW" sz="4800" b="1" dirty="0">
                <a:solidFill>
                  <a:srgbClr val="8FB3E4"/>
                </a:solidFill>
                <a:latin typeface="Aptos" panose="020B0004020202020204" pitchFamily="34" charset="0"/>
                <a:cs typeface="Aparajita" panose="020B0604020202020204" pitchFamily="34" charset="0"/>
              </a:rPr>
              <a:t>y This Project?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2D9AA7-3103-7EA0-7C59-A32651CDAFDA}"/>
              </a:ext>
            </a:extLst>
          </p:cNvPr>
          <p:cNvSpPr txBox="1"/>
          <p:nvPr/>
        </p:nvSpPr>
        <p:spPr>
          <a:xfrm>
            <a:off x="657449" y="6173023"/>
            <a:ext cx="35245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Pedestrian safety is a key challenge in smart transportation.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KW" dirty="0"/>
              <a:t>`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54D5BC-CA5D-0E21-9E0D-0EE37F2F1EAA}"/>
              </a:ext>
            </a:extLst>
          </p:cNvPr>
          <p:cNvSpPr txBox="1"/>
          <p:nvPr/>
        </p:nvSpPr>
        <p:spPr>
          <a:xfrm>
            <a:off x="4837991" y="6173023"/>
            <a:ext cx="3524596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Machine learning can help detect people and predict their actions.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/>
            <a:endParaRPr lang="en-KW" dirty="0"/>
          </a:p>
        </p:txBody>
      </p:sp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715099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Introduction</a:t>
            </a:r>
            <a:endParaRPr lang="en-US" dirty="0"/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41C43E70-4E5B-AA34-94F5-FEAFCE09AC0C}"/>
              </a:ext>
            </a:extLst>
          </p:cNvPr>
          <p:cNvSpPr txBox="1">
            <a:spLocks/>
          </p:cNvSpPr>
          <p:nvPr/>
        </p:nvSpPr>
        <p:spPr>
          <a:xfrm>
            <a:off x="715099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53D00AF6-7EDA-A77E-740A-A0D11D21FF06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7EC2F525-46CA-7489-32A8-BE6F69895783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45C78879-9203-32B3-7EE8-F97FB3969E23}"/>
              </a:ext>
            </a:extLst>
          </p:cNvPr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F7BE0AEB-2F5E-AE41-3636-62848495240F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FAB24F6A-78AC-486B-D3D3-EF64AA7C844F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70301B61-61CD-F775-9402-F6944DE28599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381BF5AD-0861-B899-2748-AAF0A11B70C0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1150C17F-4E55-E440-9BF7-450FDFBFD8ED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6504B22A-0485-9525-7558-FE3C871B2C84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16F6AD61-4D50-8FD4-71D8-E2132419B0DA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977DACF7-9811-E918-93A1-10080A05CFA2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620AE58B-8B52-208E-974D-88A73E682921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3427809B-AACB-FA20-F755-555559BAFFBB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DAC9A2C0-417D-AFC5-C629-09E3BFA3A99A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D10A3680-A7A3-4326-28E4-14DD0A6E25B3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E789CF3F-CA1A-07B8-C7F8-9870BDD7B284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AEF76DCF-1E29-3560-1DC5-A73DBF7BDAB6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01FEB6E2-6702-FDAD-5192-53F79510C2D3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2DF1E96A-2329-6466-8F51-AF271B7C6EE5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2B70500D-9931-4A02-2776-4BC2C04D7FD6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D21F9DE4-11B7-0922-8405-A4311A05E2C5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EBC372C4-F9E1-97C9-61A0-2003E9D113C9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7683F3D4-565E-551D-84E4-AD171BD013F0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9C15F7E9-B55F-50BE-8264-6E3C8AAF0F5F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09F9C39B-B1AB-7149-4A4C-5AC76E693DED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1AA509CC-6A80-9992-DC5E-CE8294E980D0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E7B05701-05CA-6738-7304-73DFE02F5956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4E980025-1A93-B224-8511-443F3F1E1550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ED12E062-77EA-D4FD-83CC-D31AC30046F4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3A30A120-281E-832E-47B1-AF10D2C615B1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B3D8CA52-071C-307F-D606-8D31B8747C9D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0689F02C-179A-9571-61B2-58FD23EB938B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DCB9F012-E1A6-FFE8-9F2E-B105E62AE23A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05065AEE-3054-DB7E-F627-608248797DC8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80E07CC8-EF30-CB50-DA8C-32F1EC35A5D2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D49DD5BF-8EE3-262E-AA03-F499A907091E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1CA2F512-92D1-6A70-509C-78E27166F363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7368B914-86F0-4341-D474-ECEB1EF3EB8A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40432142-9D5C-576F-6905-8D0CEFE379AE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2EA1CC2E-96B2-1E51-D481-BFAF62C51706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60AFA956-A378-65C8-9AC9-090FDCF2EC05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985CE04D-E5A8-E2DB-9974-8F8D1E6BF657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CF14C892-1BBD-7CD3-394E-A5F4E3E542AB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418C1AE6-5CB5-BA63-2EC4-66F8EA9BCADD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195414F0-563F-85A0-AE5B-E201A6BE94B7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A369E9E6-AA31-3B39-279B-84941A82FB32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35BBC70D-00F4-7A65-671D-CB82DBBA9BAD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47D4B488-93CD-AC92-7F36-B92B802AF383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F2ABB707-5EE6-E3A1-2D82-CBD1AEF2D7A8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9C4DF42D-21C7-A7D9-80AA-85B1BC65F11D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F8E213AC-7F61-6070-877F-61174586E16F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B62F9F79-D359-896A-BD18-CD2D3969841A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3DAEED9A-B7D6-9810-4F13-EB5C227359CD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12A1D8B4-2E05-3BA7-DD66-9777A05A31EE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05528EC8-0AF4-A93F-F1B5-F7BFE9F99BA0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1DFFB297-50CC-43F1-CC35-31A86C730E4F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E33A761E-DB62-608D-D7B7-33E1B9F02428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AC3C5AA3-1FDA-7AAD-740E-0489EE5F5520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24EA8285-EFC2-4F3E-CA52-53785430488A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E173610A-E623-2D48-4EA7-D68B8BD09ACC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8596E83E-49AC-4C02-76B3-CB2AB84A4038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B318E6A9-174E-26EA-09C5-51A5473ED8E3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9F98B597-10E0-8222-1A7E-D658E503A8E1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82AE0F73-FCB3-FDCC-2733-FCFE85BC4A4F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6F407BD2-97B1-082C-E125-8F0F20596C61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B24E045A-F8B5-7BA7-31A2-99F7EF942D31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B7831AF7-AA0C-E253-5508-C2E4C1C612FB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D3060C35-9BE0-48D2-8864-9D8566EAD9DC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8B699C9B-31BE-DDDF-79BF-47409A25A05B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B32CF836-29E0-8EC8-0A0B-E422409AEFE6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A0136AAF-D911-792F-D7A1-6821174ED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DFE8138A-A4A1-E2A9-D88D-262358641D9E}"/>
              </a:ext>
            </a:extLst>
          </p:cNvPr>
          <p:cNvSpPr/>
          <p:nvPr/>
        </p:nvSpPr>
        <p:spPr>
          <a:xfrm>
            <a:off x="7482308" y="4252355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D612E7B1-FBAB-A32D-83EC-58655FDC89E5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C6765A0C-2C88-A347-F2C0-75EFEBC48FEC}"/>
              </a:ext>
            </a:extLst>
          </p:cNvPr>
          <p:cNvGrpSpPr/>
          <p:nvPr/>
        </p:nvGrpSpPr>
        <p:grpSpPr>
          <a:xfrm>
            <a:off x="7042095" y="3425355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2C9D71B0-37EB-C51B-1F0E-D2B0DC5154D7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0412FC2D-F515-68E8-BD6F-366B49D49876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E6C3211B-C009-05AF-01CA-01A2AEECFEB4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F93ED1B5-F02C-62A6-62B2-8CCB7F5866C4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801062F3-0770-1517-9CEF-E3E4A7420CBF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83FF5603-438A-D300-1381-A425714363B3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FD5179BB-4839-ECD4-C367-4B0B7EB31C9C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AB13D7E6-861D-AC56-BC5B-645013DCC602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F6663039-851E-7070-CBEA-E3EB70A94350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8591954D-8855-5602-751A-E1F9B75BA0A5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9BCFA45D-2B8E-4415-527C-D0CA080EEDCE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F7C11564-C286-41C8-433C-21949DC8F199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B1B97802-F9DD-7ACA-7E04-CC7955FF7252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30CD6147-252F-F734-71D4-D4FDE14EE158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83A3B121-F39D-8F44-B6ED-DAA8E2F3BA6E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86A496CF-4769-939F-8BBA-52209CA1CAAD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21E290B2-FF7A-505A-AC2F-4013EA380FD7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7CCA6C48-65B3-178C-1B3C-F6E9ABF5DE47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842F117B-3B20-28AC-8FC6-3D5E4B204CF7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AB5B42BD-4E13-1E0D-DCB3-89714D9FE159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6FC3EA5D-ED32-AF43-8B79-80055F9A7CE9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0B6FD350-DD48-C919-D330-5B8FDB3B43AF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2CFCA3CD-E067-5FC5-C9F1-ACE00D1A5ACE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870C0E94-E90B-EF9C-6172-BEA381DA246E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C2736932-8600-9E5D-4610-CF357E3D119A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688672C5-D141-E8A1-FA28-9271E3DB1F84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BFD687E7-24C1-3CE7-5E5C-86DD118ECD0C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BB7528D6-E884-52AF-8B21-72F2ECEF066C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767B20FB-CC25-D815-B2FF-BBD295CFEC48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076C4665-DCAC-818F-D633-77BA7E6ED9D2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7413B29E-589A-F9AD-CDDD-F79D24911A0D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BE17BBF4-4B35-18FF-25A2-47743E6360D3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6D95EC91-D406-DC51-5328-A6CE77BF1AA1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9E7F50FB-3E7C-7A18-799B-D98E664B09DC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2D8BD9BC-D063-5359-4CEE-7E1B8C612F26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31D44D3F-4C11-7EF6-2C38-F75B5DAF0BD4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30E6C7E1-775D-A0E6-8D31-5C9EC833083C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663D61EB-8A4E-0AFA-F0B1-862D83D605DF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E864BD9F-50E6-3B37-103D-AF102AAE5395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3DD373BD-D1EA-FFE5-F2CC-F2AEA84ED604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54123B2D-EBC1-82EA-F030-77E82E2BC40C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EF81E947-1CC3-BE91-C089-DF8A55EB5EEF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4DD1598D-7FC2-F0DE-83C8-6FEC2668C64F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78E9AC89-1B31-1067-1E44-08F92796F2F3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4A0398D3-0D82-6CAE-9D89-95EBC7ECC0CF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C94EA810-46CF-D9C8-2ECB-94FAEA0DE342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078F8ACE-728A-0A63-7D07-6B73A357C4C2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80D3FAE6-A9B0-B176-F8F9-358C64D510B1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479B070D-020A-75E8-8B34-1F178C4A6D85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4A0F0D95-D377-D7E5-F9BB-7620F9A13304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C87C85B9-3035-E5D3-861D-6CD0C7AE7CE6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843598FD-D004-52AC-9236-9E4DBA7E136B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C461669B-B211-7418-BE49-78CDCA2839B3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469721B5-7167-23E7-D877-7E19AC8F89CC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2D08140B-AF94-D872-B4E6-7225711F272E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231239DA-F5A9-270A-1E6B-D36ACFE54A86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316AA6F3-B441-1F82-71AE-349F57DF215B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12C0FD4B-EBE4-35F0-29C3-0EFF022A46BD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AEE8E74D-2419-C4C0-4A89-AFFDCCE5348A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5D31FB10-485C-CAD2-1AF4-2079F6B57CBD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B1708B3A-9475-52D1-9159-AC8D354D19AD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8B28E216-B4F5-3CE5-90D1-AF57E738AFE5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63BC318E-1E6A-E801-2C06-ADE3DAEED94C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B9506C8E-393A-28A0-B54A-99FBF0A6580F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6E0D6D70-7439-8FAB-4FBA-D0728D3E65C9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C6CE7CAD-9E99-F0E5-E954-E4384A7AB98A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25A75BD9-243C-17F6-755C-8F75B49BEFFB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BCC6D6F-8649-3D6C-E542-511FBABBBEB8}"/>
              </a:ext>
            </a:extLst>
          </p:cNvPr>
          <p:cNvSpPr txBox="1"/>
          <p:nvPr/>
        </p:nvSpPr>
        <p:spPr>
          <a:xfrm>
            <a:off x="1819120" y="1741421"/>
            <a:ext cx="51780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W" sz="4800" b="1" dirty="0">
                <a:solidFill>
                  <a:srgbClr val="8FB3E4"/>
                </a:solidFill>
                <a:latin typeface="Aptos" panose="020B0004020202020204" pitchFamily="34" charset="0"/>
                <a:cs typeface="Aparajita" panose="020B0604020202020204" pitchFamily="34" charset="0"/>
              </a:rPr>
              <a:t>W</a:t>
            </a:r>
            <a:r>
              <a:rPr lang="en-US" sz="4800" b="1" dirty="0">
                <a:solidFill>
                  <a:srgbClr val="8FB3E4"/>
                </a:solidFill>
                <a:latin typeface="Aptos" panose="020B0004020202020204" pitchFamily="34" charset="0"/>
                <a:cs typeface="Aparajita" panose="020B0604020202020204" pitchFamily="34" charset="0"/>
              </a:rPr>
              <a:t>h</a:t>
            </a:r>
            <a:r>
              <a:rPr lang="en-KW" sz="4800" b="1" dirty="0">
                <a:solidFill>
                  <a:srgbClr val="8FB3E4"/>
                </a:solidFill>
                <a:latin typeface="Aptos" panose="020B0004020202020204" pitchFamily="34" charset="0"/>
                <a:cs typeface="Aparajita" panose="020B0604020202020204" pitchFamily="34" charset="0"/>
              </a:rPr>
              <a:t>y This Project?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F533B-B2C1-8C12-4BE1-A1450102B070}"/>
              </a:ext>
            </a:extLst>
          </p:cNvPr>
          <p:cNvSpPr txBox="1"/>
          <p:nvPr/>
        </p:nvSpPr>
        <p:spPr>
          <a:xfrm>
            <a:off x="657449" y="2792507"/>
            <a:ext cx="35245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Pedestrian safety is a key challenge in smart transportation.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KW" dirty="0"/>
              <a:t>`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AC7DAE-5072-244B-2DC6-3D9D2F52D5F5}"/>
              </a:ext>
            </a:extLst>
          </p:cNvPr>
          <p:cNvSpPr txBox="1"/>
          <p:nvPr/>
        </p:nvSpPr>
        <p:spPr>
          <a:xfrm>
            <a:off x="4837991" y="2792507"/>
            <a:ext cx="3524596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Machine learning can help detect people and predict their actions.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/>
            <a:endParaRPr lang="en-KW" dirty="0"/>
          </a:p>
        </p:txBody>
      </p:sp>
      <p:sp>
        <p:nvSpPr>
          <p:cNvPr id="11" name="Freeform: Shape 91">
            <a:extLst>
              <a:ext uri="{FF2B5EF4-FFF2-40B4-BE49-F238E27FC236}">
                <a16:creationId xmlns:a16="http://schemas.microsoft.com/office/drawing/2014/main" id="{C7E808DD-5FF1-7729-14DC-3544026D8934}"/>
              </a:ext>
            </a:extLst>
          </p:cNvPr>
          <p:cNvSpPr/>
          <p:nvPr/>
        </p:nvSpPr>
        <p:spPr>
          <a:xfrm rot="19780805">
            <a:off x="8861442" y="-1049567"/>
            <a:ext cx="105244" cy="4166533"/>
          </a:xfrm>
          <a:custGeom>
            <a:avLst/>
            <a:gdLst>
              <a:gd name="connsiteX0" fmla="*/ 41148 w 82296"/>
              <a:gd name="connsiteY0" fmla="*/ 3258030 h 3258030"/>
              <a:gd name="connsiteX1" fmla="*/ 41148 w 82296"/>
              <a:gd name="connsiteY1" fmla="*/ 3258030 h 3258030"/>
              <a:gd name="connsiteX2" fmla="*/ 82296 w 82296"/>
              <a:gd name="connsiteY2" fmla="*/ 3216882 h 3258030"/>
              <a:gd name="connsiteX3" fmla="*/ 82296 w 82296"/>
              <a:gd name="connsiteY3" fmla="*/ 41148 h 3258030"/>
              <a:gd name="connsiteX4" fmla="*/ 41148 w 82296"/>
              <a:gd name="connsiteY4" fmla="*/ 0 h 3258030"/>
              <a:gd name="connsiteX5" fmla="*/ 41148 w 82296"/>
              <a:gd name="connsiteY5" fmla="*/ 0 h 3258030"/>
              <a:gd name="connsiteX6" fmla="*/ 0 w 82296"/>
              <a:gd name="connsiteY6" fmla="*/ 41148 h 3258030"/>
              <a:gd name="connsiteX7" fmla="*/ 0 w 82296"/>
              <a:gd name="connsiteY7" fmla="*/ 3216916 h 3258030"/>
              <a:gd name="connsiteX8" fmla="*/ 41148 w 82296"/>
              <a:gd name="connsiteY8" fmla="*/ 3258030 h 3258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296" h="3258030">
                <a:moveTo>
                  <a:pt x="41148" y="3258030"/>
                </a:moveTo>
                <a:lnTo>
                  <a:pt x="41148" y="3258030"/>
                </a:lnTo>
                <a:cubicBezTo>
                  <a:pt x="63873" y="3258030"/>
                  <a:pt x="82296" y="3239608"/>
                  <a:pt x="82296" y="3216882"/>
                </a:cubicBezTo>
                <a:lnTo>
                  <a:pt x="82296" y="41148"/>
                </a:lnTo>
                <a:cubicBezTo>
                  <a:pt x="82296" y="18423"/>
                  <a:pt x="63873" y="0"/>
                  <a:pt x="41148" y="0"/>
                </a:cubicBezTo>
                <a:lnTo>
                  <a:pt x="41148" y="0"/>
                </a:lnTo>
                <a:cubicBezTo>
                  <a:pt x="18423" y="0"/>
                  <a:pt x="0" y="18423"/>
                  <a:pt x="0" y="41148"/>
                </a:cubicBezTo>
                <a:lnTo>
                  <a:pt x="0" y="3216916"/>
                </a:lnTo>
                <a:cubicBezTo>
                  <a:pt x="19" y="3239628"/>
                  <a:pt x="18436" y="3258030"/>
                  <a:pt x="41148" y="3258030"/>
                </a:cubicBezTo>
                <a:close/>
              </a:path>
            </a:pathLst>
          </a:custGeom>
          <a:solidFill>
            <a:srgbClr val="331832">
              <a:alpha val="73000"/>
            </a:srgb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2" name="Freeform: Shape 91">
            <a:extLst>
              <a:ext uri="{FF2B5EF4-FFF2-40B4-BE49-F238E27FC236}">
                <a16:creationId xmlns:a16="http://schemas.microsoft.com/office/drawing/2014/main" id="{3A527D0A-2497-A21C-05BA-2F7879D2E3DE}"/>
              </a:ext>
            </a:extLst>
          </p:cNvPr>
          <p:cNvSpPr/>
          <p:nvPr/>
        </p:nvSpPr>
        <p:spPr>
          <a:xfrm rot="19780805">
            <a:off x="8631120" y="-948520"/>
            <a:ext cx="105244" cy="4166533"/>
          </a:xfrm>
          <a:custGeom>
            <a:avLst/>
            <a:gdLst>
              <a:gd name="connsiteX0" fmla="*/ 41148 w 82296"/>
              <a:gd name="connsiteY0" fmla="*/ 3258030 h 3258030"/>
              <a:gd name="connsiteX1" fmla="*/ 41148 w 82296"/>
              <a:gd name="connsiteY1" fmla="*/ 3258030 h 3258030"/>
              <a:gd name="connsiteX2" fmla="*/ 82296 w 82296"/>
              <a:gd name="connsiteY2" fmla="*/ 3216882 h 3258030"/>
              <a:gd name="connsiteX3" fmla="*/ 82296 w 82296"/>
              <a:gd name="connsiteY3" fmla="*/ 41148 h 3258030"/>
              <a:gd name="connsiteX4" fmla="*/ 41148 w 82296"/>
              <a:gd name="connsiteY4" fmla="*/ 0 h 3258030"/>
              <a:gd name="connsiteX5" fmla="*/ 41148 w 82296"/>
              <a:gd name="connsiteY5" fmla="*/ 0 h 3258030"/>
              <a:gd name="connsiteX6" fmla="*/ 0 w 82296"/>
              <a:gd name="connsiteY6" fmla="*/ 41148 h 3258030"/>
              <a:gd name="connsiteX7" fmla="*/ 0 w 82296"/>
              <a:gd name="connsiteY7" fmla="*/ 3216916 h 3258030"/>
              <a:gd name="connsiteX8" fmla="*/ 41148 w 82296"/>
              <a:gd name="connsiteY8" fmla="*/ 3258030 h 3258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296" h="3258030">
                <a:moveTo>
                  <a:pt x="41148" y="3258030"/>
                </a:moveTo>
                <a:lnTo>
                  <a:pt x="41148" y="3258030"/>
                </a:lnTo>
                <a:cubicBezTo>
                  <a:pt x="63873" y="3258030"/>
                  <a:pt x="82296" y="3239608"/>
                  <a:pt x="82296" y="3216882"/>
                </a:cubicBezTo>
                <a:lnTo>
                  <a:pt x="82296" y="41148"/>
                </a:lnTo>
                <a:cubicBezTo>
                  <a:pt x="82296" y="18423"/>
                  <a:pt x="63873" y="0"/>
                  <a:pt x="41148" y="0"/>
                </a:cubicBezTo>
                <a:lnTo>
                  <a:pt x="41148" y="0"/>
                </a:lnTo>
                <a:cubicBezTo>
                  <a:pt x="18423" y="0"/>
                  <a:pt x="0" y="18423"/>
                  <a:pt x="0" y="41148"/>
                </a:cubicBezTo>
                <a:lnTo>
                  <a:pt x="0" y="3216916"/>
                </a:lnTo>
                <a:cubicBezTo>
                  <a:pt x="19" y="3239628"/>
                  <a:pt x="18436" y="3258030"/>
                  <a:pt x="41148" y="3258030"/>
                </a:cubicBezTo>
                <a:close/>
              </a:path>
            </a:pathLst>
          </a:custGeom>
          <a:solidFill>
            <a:srgbClr val="331832">
              <a:alpha val="30000"/>
            </a:srgb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3" name="Freeform: Shape 91">
            <a:extLst>
              <a:ext uri="{FF2B5EF4-FFF2-40B4-BE49-F238E27FC236}">
                <a16:creationId xmlns:a16="http://schemas.microsoft.com/office/drawing/2014/main" id="{8EE88D99-18C2-42DF-7AA3-D17F1441A45D}"/>
              </a:ext>
            </a:extLst>
          </p:cNvPr>
          <p:cNvSpPr/>
          <p:nvPr/>
        </p:nvSpPr>
        <p:spPr>
          <a:xfrm rot="19780805">
            <a:off x="344392" y="2782051"/>
            <a:ext cx="105244" cy="4166533"/>
          </a:xfrm>
          <a:custGeom>
            <a:avLst/>
            <a:gdLst>
              <a:gd name="connsiteX0" fmla="*/ 41148 w 82296"/>
              <a:gd name="connsiteY0" fmla="*/ 3258030 h 3258030"/>
              <a:gd name="connsiteX1" fmla="*/ 41148 w 82296"/>
              <a:gd name="connsiteY1" fmla="*/ 3258030 h 3258030"/>
              <a:gd name="connsiteX2" fmla="*/ 82296 w 82296"/>
              <a:gd name="connsiteY2" fmla="*/ 3216882 h 3258030"/>
              <a:gd name="connsiteX3" fmla="*/ 82296 w 82296"/>
              <a:gd name="connsiteY3" fmla="*/ 41148 h 3258030"/>
              <a:gd name="connsiteX4" fmla="*/ 41148 w 82296"/>
              <a:gd name="connsiteY4" fmla="*/ 0 h 3258030"/>
              <a:gd name="connsiteX5" fmla="*/ 41148 w 82296"/>
              <a:gd name="connsiteY5" fmla="*/ 0 h 3258030"/>
              <a:gd name="connsiteX6" fmla="*/ 0 w 82296"/>
              <a:gd name="connsiteY6" fmla="*/ 41148 h 3258030"/>
              <a:gd name="connsiteX7" fmla="*/ 0 w 82296"/>
              <a:gd name="connsiteY7" fmla="*/ 3216916 h 3258030"/>
              <a:gd name="connsiteX8" fmla="*/ 41148 w 82296"/>
              <a:gd name="connsiteY8" fmla="*/ 3258030 h 3258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296" h="3258030">
                <a:moveTo>
                  <a:pt x="41148" y="3258030"/>
                </a:moveTo>
                <a:lnTo>
                  <a:pt x="41148" y="3258030"/>
                </a:lnTo>
                <a:cubicBezTo>
                  <a:pt x="63873" y="3258030"/>
                  <a:pt x="82296" y="3239608"/>
                  <a:pt x="82296" y="3216882"/>
                </a:cubicBezTo>
                <a:lnTo>
                  <a:pt x="82296" y="41148"/>
                </a:lnTo>
                <a:cubicBezTo>
                  <a:pt x="82296" y="18423"/>
                  <a:pt x="63873" y="0"/>
                  <a:pt x="41148" y="0"/>
                </a:cubicBezTo>
                <a:lnTo>
                  <a:pt x="41148" y="0"/>
                </a:lnTo>
                <a:cubicBezTo>
                  <a:pt x="18423" y="0"/>
                  <a:pt x="0" y="18423"/>
                  <a:pt x="0" y="41148"/>
                </a:cubicBezTo>
                <a:lnTo>
                  <a:pt x="0" y="3216916"/>
                </a:lnTo>
                <a:cubicBezTo>
                  <a:pt x="19" y="3239628"/>
                  <a:pt x="18436" y="3258030"/>
                  <a:pt x="41148" y="3258030"/>
                </a:cubicBezTo>
                <a:close/>
              </a:path>
            </a:pathLst>
          </a:custGeom>
          <a:solidFill>
            <a:srgbClr val="331832">
              <a:alpha val="60000"/>
            </a:srgb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4" name="Google Shape;201;p23">
            <a:extLst>
              <a:ext uri="{FF2B5EF4-FFF2-40B4-BE49-F238E27FC236}">
                <a16:creationId xmlns:a16="http://schemas.microsoft.com/office/drawing/2014/main" id="{DB33735B-7773-6483-58DD-8B482F897085}"/>
              </a:ext>
            </a:extLst>
          </p:cNvPr>
          <p:cNvSpPr txBox="1">
            <a:spLocks/>
          </p:cNvSpPr>
          <p:nvPr/>
        </p:nvSpPr>
        <p:spPr>
          <a:xfrm>
            <a:off x="209556" y="538206"/>
            <a:ext cx="8153031" cy="1302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3200" dirty="0"/>
              <a:t>Introduction</a:t>
            </a:r>
            <a:endParaRPr lang="en-US" sz="2400" dirty="0"/>
          </a:p>
        </p:txBody>
      </p:sp>
      <p:sp>
        <p:nvSpPr>
          <p:cNvPr id="212" name="Google Shape;184;p22">
            <a:extLst>
              <a:ext uri="{FF2B5EF4-FFF2-40B4-BE49-F238E27FC236}">
                <a16:creationId xmlns:a16="http://schemas.microsoft.com/office/drawing/2014/main" id="{BDA0389E-F415-C497-1D6D-B7D79EAA0274}"/>
              </a:ext>
            </a:extLst>
          </p:cNvPr>
          <p:cNvSpPr txBox="1">
            <a:spLocks/>
          </p:cNvSpPr>
          <p:nvPr/>
        </p:nvSpPr>
        <p:spPr>
          <a:xfrm>
            <a:off x="209556" y="157218"/>
            <a:ext cx="1446440" cy="626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4000" b="1" dirty="0">
                <a:solidFill>
                  <a:schemeClr val="accent2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55BAC-7944-DEA7-72FD-CFC4BFE055E5}"/>
              </a:ext>
            </a:extLst>
          </p:cNvPr>
          <p:cNvSpPr txBox="1"/>
          <p:nvPr/>
        </p:nvSpPr>
        <p:spPr>
          <a:xfrm>
            <a:off x="-4607064" y="1944676"/>
            <a:ext cx="4346561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W" sz="4000" b="1" dirty="0"/>
              <a:t>GOAL</a:t>
            </a:r>
          </a:p>
          <a:p>
            <a:pPr>
              <a:lnSpc>
                <a:spcPct val="150000"/>
              </a:lnSpc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Build smarter systems that recognize and understand pedestrians using images and videos.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KW" sz="4000" b="1" dirty="0"/>
          </a:p>
          <a:p>
            <a:endParaRPr lang="en-KW" sz="4000" b="1" dirty="0"/>
          </a:p>
        </p:txBody>
      </p:sp>
    </p:spTree>
    <p:extLst>
      <p:ext uri="{BB962C8B-B14F-4D97-AF65-F5344CB8AC3E}">
        <p14:creationId xmlns:p14="http://schemas.microsoft.com/office/powerpoint/2010/main" val="2450789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38E2ACC8-F1BB-945C-1254-B48C63D3A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A28B39F0-63B5-D40D-C7BC-568110C59A3F}"/>
              </a:ext>
            </a:extLst>
          </p:cNvPr>
          <p:cNvSpPr/>
          <p:nvPr/>
        </p:nvSpPr>
        <p:spPr>
          <a:xfrm>
            <a:off x="7482308" y="4252355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E46EBDAA-BC68-A01E-4E81-19F2002323E3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7D62ED-FC25-03D2-F53E-1FD3669EA004}"/>
              </a:ext>
            </a:extLst>
          </p:cNvPr>
          <p:cNvSpPr txBox="1"/>
          <p:nvPr/>
        </p:nvSpPr>
        <p:spPr>
          <a:xfrm>
            <a:off x="-7473164" y="1741421"/>
            <a:ext cx="51780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W" sz="4800" b="1" dirty="0">
                <a:solidFill>
                  <a:srgbClr val="8FB3E4"/>
                </a:solidFill>
                <a:latin typeface="Aptos" panose="020B0004020202020204" pitchFamily="34" charset="0"/>
                <a:cs typeface="Aparajita" panose="020B0604020202020204" pitchFamily="34" charset="0"/>
              </a:rPr>
              <a:t>W</a:t>
            </a:r>
            <a:r>
              <a:rPr lang="en-US" sz="4800" b="1" dirty="0">
                <a:solidFill>
                  <a:srgbClr val="8FB3E4"/>
                </a:solidFill>
                <a:latin typeface="Aptos" panose="020B0004020202020204" pitchFamily="34" charset="0"/>
                <a:cs typeface="Aparajita" panose="020B0604020202020204" pitchFamily="34" charset="0"/>
              </a:rPr>
              <a:t>h</a:t>
            </a:r>
            <a:r>
              <a:rPr lang="en-KW" sz="4800" b="1" dirty="0">
                <a:solidFill>
                  <a:srgbClr val="8FB3E4"/>
                </a:solidFill>
                <a:latin typeface="Aptos" panose="020B0004020202020204" pitchFamily="34" charset="0"/>
                <a:cs typeface="Aparajita" panose="020B0604020202020204" pitchFamily="34" charset="0"/>
              </a:rPr>
              <a:t>y This Project?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97EFEE-627D-05E5-46F0-711FC7EFEBD5}"/>
              </a:ext>
            </a:extLst>
          </p:cNvPr>
          <p:cNvSpPr txBox="1"/>
          <p:nvPr/>
        </p:nvSpPr>
        <p:spPr>
          <a:xfrm>
            <a:off x="-8634835" y="2792507"/>
            <a:ext cx="35245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Pedestrian safety is a key challenge in smart transportation.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/>
            <a:endParaRPr lang="en-KW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1B148B-4036-4C1C-9EF3-A34F94BC7B0E}"/>
              </a:ext>
            </a:extLst>
          </p:cNvPr>
          <p:cNvSpPr txBox="1"/>
          <p:nvPr/>
        </p:nvSpPr>
        <p:spPr>
          <a:xfrm>
            <a:off x="-4454293" y="2792507"/>
            <a:ext cx="3524596" cy="124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Machine learning can help detect people and predict their actions.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algn="ctr"/>
            <a:endParaRPr lang="en-KW" dirty="0"/>
          </a:p>
        </p:txBody>
      </p:sp>
      <p:sp>
        <p:nvSpPr>
          <p:cNvPr id="11" name="Freeform: Shape 91">
            <a:extLst>
              <a:ext uri="{FF2B5EF4-FFF2-40B4-BE49-F238E27FC236}">
                <a16:creationId xmlns:a16="http://schemas.microsoft.com/office/drawing/2014/main" id="{3761B297-B34E-9B8F-199B-6537243C560C}"/>
              </a:ext>
            </a:extLst>
          </p:cNvPr>
          <p:cNvSpPr/>
          <p:nvPr/>
        </p:nvSpPr>
        <p:spPr>
          <a:xfrm rot="19780805">
            <a:off x="10050403" y="-1527081"/>
            <a:ext cx="105244" cy="4166533"/>
          </a:xfrm>
          <a:custGeom>
            <a:avLst/>
            <a:gdLst>
              <a:gd name="connsiteX0" fmla="*/ 41148 w 82296"/>
              <a:gd name="connsiteY0" fmla="*/ 3258030 h 3258030"/>
              <a:gd name="connsiteX1" fmla="*/ 41148 w 82296"/>
              <a:gd name="connsiteY1" fmla="*/ 3258030 h 3258030"/>
              <a:gd name="connsiteX2" fmla="*/ 82296 w 82296"/>
              <a:gd name="connsiteY2" fmla="*/ 3216882 h 3258030"/>
              <a:gd name="connsiteX3" fmla="*/ 82296 w 82296"/>
              <a:gd name="connsiteY3" fmla="*/ 41148 h 3258030"/>
              <a:gd name="connsiteX4" fmla="*/ 41148 w 82296"/>
              <a:gd name="connsiteY4" fmla="*/ 0 h 3258030"/>
              <a:gd name="connsiteX5" fmla="*/ 41148 w 82296"/>
              <a:gd name="connsiteY5" fmla="*/ 0 h 3258030"/>
              <a:gd name="connsiteX6" fmla="*/ 0 w 82296"/>
              <a:gd name="connsiteY6" fmla="*/ 41148 h 3258030"/>
              <a:gd name="connsiteX7" fmla="*/ 0 w 82296"/>
              <a:gd name="connsiteY7" fmla="*/ 3216916 h 3258030"/>
              <a:gd name="connsiteX8" fmla="*/ 41148 w 82296"/>
              <a:gd name="connsiteY8" fmla="*/ 3258030 h 3258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296" h="3258030">
                <a:moveTo>
                  <a:pt x="41148" y="3258030"/>
                </a:moveTo>
                <a:lnTo>
                  <a:pt x="41148" y="3258030"/>
                </a:lnTo>
                <a:cubicBezTo>
                  <a:pt x="63873" y="3258030"/>
                  <a:pt x="82296" y="3239608"/>
                  <a:pt x="82296" y="3216882"/>
                </a:cubicBezTo>
                <a:lnTo>
                  <a:pt x="82296" y="41148"/>
                </a:lnTo>
                <a:cubicBezTo>
                  <a:pt x="82296" y="18423"/>
                  <a:pt x="63873" y="0"/>
                  <a:pt x="41148" y="0"/>
                </a:cubicBezTo>
                <a:lnTo>
                  <a:pt x="41148" y="0"/>
                </a:lnTo>
                <a:cubicBezTo>
                  <a:pt x="18423" y="0"/>
                  <a:pt x="0" y="18423"/>
                  <a:pt x="0" y="41148"/>
                </a:cubicBezTo>
                <a:lnTo>
                  <a:pt x="0" y="3216916"/>
                </a:lnTo>
                <a:cubicBezTo>
                  <a:pt x="19" y="3239628"/>
                  <a:pt x="18436" y="3258030"/>
                  <a:pt x="41148" y="3258030"/>
                </a:cubicBezTo>
                <a:close/>
              </a:path>
            </a:pathLst>
          </a:custGeom>
          <a:solidFill>
            <a:srgbClr val="331832">
              <a:alpha val="73000"/>
            </a:srgb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2" name="Freeform: Shape 91">
            <a:extLst>
              <a:ext uri="{FF2B5EF4-FFF2-40B4-BE49-F238E27FC236}">
                <a16:creationId xmlns:a16="http://schemas.microsoft.com/office/drawing/2014/main" id="{ACCC2F8F-5A32-E195-FA54-078AB9C1CCF2}"/>
              </a:ext>
            </a:extLst>
          </p:cNvPr>
          <p:cNvSpPr/>
          <p:nvPr/>
        </p:nvSpPr>
        <p:spPr>
          <a:xfrm rot="19780805">
            <a:off x="9820081" y="-1426034"/>
            <a:ext cx="105244" cy="4166533"/>
          </a:xfrm>
          <a:custGeom>
            <a:avLst/>
            <a:gdLst>
              <a:gd name="connsiteX0" fmla="*/ 41148 w 82296"/>
              <a:gd name="connsiteY0" fmla="*/ 3258030 h 3258030"/>
              <a:gd name="connsiteX1" fmla="*/ 41148 w 82296"/>
              <a:gd name="connsiteY1" fmla="*/ 3258030 h 3258030"/>
              <a:gd name="connsiteX2" fmla="*/ 82296 w 82296"/>
              <a:gd name="connsiteY2" fmla="*/ 3216882 h 3258030"/>
              <a:gd name="connsiteX3" fmla="*/ 82296 w 82296"/>
              <a:gd name="connsiteY3" fmla="*/ 41148 h 3258030"/>
              <a:gd name="connsiteX4" fmla="*/ 41148 w 82296"/>
              <a:gd name="connsiteY4" fmla="*/ 0 h 3258030"/>
              <a:gd name="connsiteX5" fmla="*/ 41148 w 82296"/>
              <a:gd name="connsiteY5" fmla="*/ 0 h 3258030"/>
              <a:gd name="connsiteX6" fmla="*/ 0 w 82296"/>
              <a:gd name="connsiteY6" fmla="*/ 41148 h 3258030"/>
              <a:gd name="connsiteX7" fmla="*/ 0 w 82296"/>
              <a:gd name="connsiteY7" fmla="*/ 3216916 h 3258030"/>
              <a:gd name="connsiteX8" fmla="*/ 41148 w 82296"/>
              <a:gd name="connsiteY8" fmla="*/ 3258030 h 3258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296" h="3258030">
                <a:moveTo>
                  <a:pt x="41148" y="3258030"/>
                </a:moveTo>
                <a:lnTo>
                  <a:pt x="41148" y="3258030"/>
                </a:lnTo>
                <a:cubicBezTo>
                  <a:pt x="63873" y="3258030"/>
                  <a:pt x="82296" y="3239608"/>
                  <a:pt x="82296" y="3216882"/>
                </a:cubicBezTo>
                <a:lnTo>
                  <a:pt x="82296" y="41148"/>
                </a:lnTo>
                <a:cubicBezTo>
                  <a:pt x="82296" y="18423"/>
                  <a:pt x="63873" y="0"/>
                  <a:pt x="41148" y="0"/>
                </a:cubicBezTo>
                <a:lnTo>
                  <a:pt x="41148" y="0"/>
                </a:lnTo>
                <a:cubicBezTo>
                  <a:pt x="18423" y="0"/>
                  <a:pt x="0" y="18423"/>
                  <a:pt x="0" y="41148"/>
                </a:cubicBezTo>
                <a:lnTo>
                  <a:pt x="0" y="3216916"/>
                </a:lnTo>
                <a:cubicBezTo>
                  <a:pt x="19" y="3239628"/>
                  <a:pt x="18436" y="3258030"/>
                  <a:pt x="41148" y="3258030"/>
                </a:cubicBezTo>
                <a:close/>
              </a:path>
            </a:pathLst>
          </a:custGeom>
          <a:solidFill>
            <a:srgbClr val="331832">
              <a:alpha val="30000"/>
            </a:srgb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3" name="Freeform: Shape 91">
            <a:extLst>
              <a:ext uri="{FF2B5EF4-FFF2-40B4-BE49-F238E27FC236}">
                <a16:creationId xmlns:a16="http://schemas.microsoft.com/office/drawing/2014/main" id="{A8E0667B-C2A2-37EB-524A-A3FB97FA3E01}"/>
              </a:ext>
            </a:extLst>
          </p:cNvPr>
          <p:cNvSpPr/>
          <p:nvPr/>
        </p:nvSpPr>
        <p:spPr>
          <a:xfrm rot="19780805">
            <a:off x="-504585" y="2981778"/>
            <a:ext cx="105244" cy="4166533"/>
          </a:xfrm>
          <a:custGeom>
            <a:avLst/>
            <a:gdLst>
              <a:gd name="connsiteX0" fmla="*/ 41148 w 82296"/>
              <a:gd name="connsiteY0" fmla="*/ 3258030 h 3258030"/>
              <a:gd name="connsiteX1" fmla="*/ 41148 w 82296"/>
              <a:gd name="connsiteY1" fmla="*/ 3258030 h 3258030"/>
              <a:gd name="connsiteX2" fmla="*/ 82296 w 82296"/>
              <a:gd name="connsiteY2" fmla="*/ 3216882 h 3258030"/>
              <a:gd name="connsiteX3" fmla="*/ 82296 w 82296"/>
              <a:gd name="connsiteY3" fmla="*/ 41148 h 3258030"/>
              <a:gd name="connsiteX4" fmla="*/ 41148 w 82296"/>
              <a:gd name="connsiteY4" fmla="*/ 0 h 3258030"/>
              <a:gd name="connsiteX5" fmla="*/ 41148 w 82296"/>
              <a:gd name="connsiteY5" fmla="*/ 0 h 3258030"/>
              <a:gd name="connsiteX6" fmla="*/ 0 w 82296"/>
              <a:gd name="connsiteY6" fmla="*/ 41148 h 3258030"/>
              <a:gd name="connsiteX7" fmla="*/ 0 w 82296"/>
              <a:gd name="connsiteY7" fmla="*/ 3216916 h 3258030"/>
              <a:gd name="connsiteX8" fmla="*/ 41148 w 82296"/>
              <a:gd name="connsiteY8" fmla="*/ 3258030 h 3258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296" h="3258030">
                <a:moveTo>
                  <a:pt x="41148" y="3258030"/>
                </a:moveTo>
                <a:lnTo>
                  <a:pt x="41148" y="3258030"/>
                </a:lnTo>
                <a:cubicBezTo>
                  <a:pt x="63873" y="3258030"/>
                  <a:pt x="82296" y="3239608"/>
                  <a:pt x="82296" y="3216882"/>
                </a:cubicBezTo>
                <a:lnTo>
                  <a:pt x="82296" y="41148"/>
                </a:lnTo>
                <a:cubicBezTo>
                  <a:pt x="82296" y="18423"/>
                  <a:pt x="63873" y="0"/>
                  <a:pt x="41148" y="0"/>
                </a:cubicBezTo>
                <a:lnTo>
                  <a:pt x="41148" y="0"/>
                </a:lnTo>
                <a:cubicBezTo>
                  <a:pt x="18423" y="0"/>
                  <a:pt x="0" y="18423"/>
                  <a:pt x="0" y="41148"/>
                </a:cubicBezTo>
                <a:lnTo>
                  <a:pt x="0" y="3216916"/>
                </a:lnTo>
                <a:cubicBezTo>
                  <a:pt x="19" y="3239628"/>
                  <a:pt x="18436" y="3258030"/>
                  <a:pt x="41148" y="3258030"/>
                </a:cubicBezTo>
                <a:close/>
              </a:path>
            </a:pathLst>
          </a:custGeom>
          <a:solidFill>
            <a:srgbClr val="331832">
              <a:alpha val="60000"/>
            </a:srgb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4" name="Google Shape;201;p23">
            <a:extLst>
              <a:ext uri="{FF2B5EF4-FFF2-40B4-BE49-F238E27FC236}">
                <a16:creationId xmlns:a16="http://schemas.microsoft.com/office/drawing/2014/main" id="{D504AC8F-AD57-D5B4-088B-B4D4A0C3BD10}"/>
              </a:ext>
            </a:extLst>
          </p:cNvPr>
          <p:cNvSpPr txBox="1">
            <a:spLocks/>
          </p:cNvSpPr>
          <p:nvPr/>
        </p:nvSpPr>
        <p:spPr>
          <a:xfrm>
            <a:off x="209556" y="538206"/>
            <a:ext cx="8153031" cy="1302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3200" dirty="0"/>
              <a:t>Introduction</a:t>
            </a:r>
            <a:endParaRPr lang="en-US" sz="2400" dirty="0"/>
          </a:p>
        </p:txBody>
      </p:sp>
      <p:sp>
        <p:nvSpPr>
          <p:cNvPr id="212" name="Google Shape;184;p22">
            <a:extLst>
              <a:ext uri="{FF2B5EF4-FFF2-40B4-BE49-F238E27FC236}">
                <a16:creationId xmlns:a16="http://schemas.microsoft.com/office/drawing/2014/main" id="{7B30FD5B-CCD7-671F-968E-9387E52D2EE2}"/>
              </a:ext>
            </a:extLst>
          </p:cNvPr>
          <p:cNvSpPr txBox="1">
            <a:spLocks/>
          </p:cNvSpPr>
          <p:nvPr/>
        </p:nvSpPr>
        <p:spPr>
          <a:xfrm>
            <a:off x="209556" y="157218"/>
            <a:ext cx="1446440" cy="626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4000" b="1" dirty="0">
                <a:solidFill>
                  <a:schemeClr val="accent2">
                    <a:lumMod val="75000"/>
                  </a:schemeClr>
                </a:solidFill>
              </a:rPr>
              <a:t>01</a:t>
            </a:r>
          </a:p>
        </p:txBody>
      </p:sp>
      <p:grpSp>
        <p:nvGrpSpPr>
          <p:cNvPr id="2" name="Google Shape;84;p21">
            <a:extLst>
              <a:ext uri="{FF2B5EF4-FFF2-40B4-BE49-F238E27FC236}">
                <a16:creationId xmlns:a16="http://schemas.microsoft.com/office/drawing/2014/main" id="{769249A7-F976-81B2-4067-5364C8C46C4F}"/>
              </a:ext>
            </a:extLst>
          </p:cNvPr>
          <p:cNvGrpSpPr/>
          <p:nvPr/>
        </p:nvGrpSpPr>
        <p:grpSpPr>
          <a:xfrm>
            <a:off x="7314938" y="2460613"/>
            <a:ext cx="1921401" cy="2565641"/>
            <a:chOff x="6483100" y="2237750"/>
            <a:chExt cx="898250" cy="1146075"/>
          </a:xfrm>
        </p:grpSpPr>
        <p:sp>
          <p:nvSpPr>
            <p:cNvPr id="4" name="Google Shape;85;p21">
              <a:extLst>
                <a:ext uri="{FF2B5EF4-FFF2-40B4-BE49-F238E27FC236}">
                  <a16:creationId xmlns:a16="http://schemas.microsoft.com/office/drawing/2014/main" id="{C1887631-4062-0D11-BF13-8A700C2D29B8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6;p21">
              <a:extLst>
                <a:ext uri="{FF2B5EF4-FFF2-40B4-BE49-F238E27FC236}">
                  <a16:creationId xmlns:a16="http://schemas.microsoft.com/office/drawing/2014/main" id="{82E413E3-8BC5-0A04-9FC5-55D9A0A3EB3F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7;p21">
              <a:extLst>
                <a:ext uri="{FF2B5EF4-FFF2-40B4-BE49-F238E27FC236}">
                  <a16:creationId xmlns:a16="http://schemas.microsoft.com/office/drawing/2014/main" id="{259A701B-AFD4-D40C-7239-D03DA424C5B2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88;p21">
              <a:extLst>
                <a:ext uri="{FF2B5EF4-FFF2-40B4-BE49-F238E27FC236}">
                  <a16:creationId xmlns:a16="http://schemas.microsoft.com/office/drawing/2014/main" id="{F1F28622-24D3-A39F-69F7-377B52505E1B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9;p21">
              <a:extLst>
                <a:ext uri="{FF2B5EF4-FFF2-40B4-BE49-F238E27FC236}">
                  <a16:creationId xmlns:a16="http://schemas.microsoft.com/office/drawing/2014/main" id="{FDBBDE2D-3C81-9A72-349F-A0FD0207E38A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90;p21">
              <a:extLst>
                <a:ext uri="{FF2B5EF4-FFF2-40B4-BE49-F238E27FC236}">
                  <a16:creationId xmlns:a16="http://schemas.microsoft.com/office/drawing/2014/main" id="{FD0B5822-A450-896E-ECBD-02F27D5242BF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91;p21">
              <a:extLst>
                <a:ext uri="{FF2B5EF4-FFF2-40B4-BE49-F238E27FC236}">
                  <a16:creationId xmlns:a16="http://schemas.microsoft.com/office/drawing/2014/main" id="{5084D6C8-30B7-9B1D-1F7D-874B660B7466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92;p21">
              <a:extLst>
                <a:ext uri="{FF2B5EF4-FFF2-40B4-BE49-F238E27FC236}">
                  <a16:creationId xmlns:a16="http://schemas.microsoft.com/office/drawing/2014/main" id="{790C91F1-45FB-A8ED-D1E3-B8A1597687E5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93;p21">
              <a:extLst>
                <a:ext uri="{FF2B5EF4-FFF2-40B4-BE49-F238E27FC236}">
                  <a16:creationId xmlns:a16="http://schemas.microsoft.com/office/drawing/2014/main" id="{F5E544EE-C13A-C309-A42C-50971D4EC1E2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94;p21">
              <a:extLst>
                <a:ext uri="{FF2B5EF4-FFF2-40B4-BE49-F238E27FC236}">
                  <a16:creationId xmlns:a16="http://schemas.microsoft.com/office/drawing/2014/main" id="{AF485C57-FEF2-4A60-4B0B-B4510AE8B185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95;p21">
              <a:extLst>
                <a:ext uri="{FF2B5EF4-FFF2-40B4-BE49-F238E27FC236}">
                  <a16:creationId xmlns:a16="http://schemas.microsoft.com/office/drawing/2014/main" id="{229D31D0-88C4-FF4A-0AB1-39CFF7B42FBB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96;p21">
              <a:extLst>
                <a:ext uri="{FF2B5EF4-FFF2-40B4-BE49-F238E27FC236}">
                  <a16:creationId xmlns:a16="http://schemas.microsoft.com/office/drawing/2014/main" id="{4EA23DE6-E8D3-257F-CF4B-5D3CA6AE6207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97;p21">
              <a:extLst>
                <a:ext uri="{FF2B5EF4-FFF2-40B4-BE49-F238E27FC236}">
                  <a16:creationId xmlns:a16="http://schemas.microsoft.com/office/drawing/2014/main" id="{0A4DA417-4B37-C6FC-68DA-93D379A1AD78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98;p21">
              <a:extLst>
                <a:ext uri="{FF2B5EF4-FFF2-40B4-BE49-F238E27FC236}">
                  <a16:creationId xmlns:a16="http://schemas.microsoft.com/office/drawing/2014/main" id="{D3D65817-E9F5-4CB9-F308-9219E61C3E3D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99;p21">
              <a:extLst>
                <a:ext uri="{FF2B5EF4-FFF2-40B4-BE49-F238E27FC236}">
                  <a16:creationId xmlns:a16="http://schemas.microsoft.com/office/drawing/2014/main" id="{13F42F41-501E-526F-34C7-F940572097EB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00;p21">
              <a:extLst>
                <a:ext uri="{FF2B5EF4-FFF2-40B4-BE49-F238E27FC236}">
                  <a16:creationId xmlns:a16="http://schemas.microsoft.com/office/drawing/2014/main" id="{13499E3B-26AB-CD37-DAD3-EA7C83DC60B2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01;p21">
              <a:extLst>
                <a:ext uri="{FF2B5EF4-FFF2-40B4-BE49-F238E27FC236}">
                  <a16:creationId xmlns:a16="http://schemas.microsoft.com/office/drawing/2014/main" id="{46E168F3-AC91-556B-CA3D-6FAB9969C297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02;p21">
              <a:extLst>
                <a:ext uri="{FF2B5EF4-FFF2-40B4-BE49-F238E27FC236}">
                  <a16:creationId xmlns:a16="http://schemas.microsoft.com/office/drawing/2014/main" id="{3D33B24F-39E3-44D9-6040-060E198E5F60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03;p21">
              <a:extLst>
                <a:ext uri="{FF2B5EF4-FFF2-40B4-BE49-F238E27FC236}">
                  <a16:creationId xmlns:a16="http://schemas.microsoft.com/office/drawing/2014/main" id="{9762FB28-7094-A4A2-DAC0-3B2D93BD69B9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04;p21">
              <a:extLst>
                <a:ext uri="{FF2B5EF4-FFF2-40B4-BE49-F238E27FC236}">
                  <a16:creationId xmlns:a16="http://schemas.microsoft.com/office/drawing/2014/main" id="{ACA5F7B8-1F1C-C3B8-6580-FBC14FA0F43A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05;p21">
              <a:extLst>
                <a:ext uri="{FF2B5EF4-FFF2-40B4-BE49-F238E27FC236}">
                  <a16:creationId xmlns:a16="http://schemas.microsoft.com/office/drawing/2014/main" id="{E19F2C5B-4943-AE56-64FF-5BB51047ADAB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6;p21">
              <a:extLst>
                <a:ext uri="{FF2B5EF4-FFF2-40B4-BE49-F238E27FC236}">
                  <a16:creationId xmlns:a16="http://schemas.microsoft.com/office/drawing/2014/main" id="{707096DA-BDAE-25F1-CD73-F2CACF82BBCC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07;p21">
              <a:extLst>
                <a:ext uri="{FF2B5EF4-FFF2-40B4-BE49-F238E27FC236}">
                  <a16:creationId xmlns:a16="http://schemas.microsoft.com/office/drawing/2014/main" id="{D66FADF4-9F0D-B981-8F21-9DA2386FE509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08;p21">
              <a:extLst>
                <a:ext uri="{FF2B5EF4-FFF2-40B4-BE49-F238E27FC236}">
                  <a16:creationId xmlns:a16="http://schemas.microsoft.com/office/drawing/2014/main" id="{B70B85F7-82C9-43E4-C715-54665587F359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09;p21">
              <a:extLst>
                <a:ext uri="{FF2B5EF4-FFF2-40B4-BE49-F238E27FC236}">
                  <a16:creationId xmlns:a16="http://schemas.microsoft.com/office/drawing/2014/main" id="{74C5B439-82D5-23A3-1690-8A5AD83F9698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10;p21">
              <a:extLst>
                <a:ext uri="{FF2B5EF4-FFF2-40B4-BE49-F238E27FC236}">
                  <a16:creationId xmlns:a16="http://schemas.microsoft.com/office/drawing/2014/main" id="{329B30D1-0A8C-704E-6643-DBF8376BC206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11;p21">
              <a:extLst>
                <a:ext uri="{FF2B5EF4-FFF2-40B4-BE49-F238E27FC236}">
                  <a16:creationId xmlns:a16="http://schemas.microsoft.com/office/drawing/2014/main" id="{AA96155F-93DA-0C32-22FD-4612E966E82A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12;p21">
              <a:extLst>
                <a:ext uri="{FF2B5EF4-FFF2-40B4-BE49-F238E27FC236}">
                  <a16:creationId xmlns:a16="http://schemas.microsoft.com/office/drawing/2014/main" id="{1F301126-D4B7-B5A9-9102-9B7212D7F7FA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13;p21">
              <a:extLst>
                <a:ext uri="{FF2B5EF4-FFF2-40B4-BE49-F238E27FC236}">
                  <a16:creationId xmlns:a16="http://schemas.microsoft.com/office/drawing/2014/main" id="{5A5296FE-B6C0-708B-97A6-BFC25A461E45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14;p21">
              <a:extLst>
                <a:ext uri="{FF2B5EF4-FFF2-40B4-BE49-F238E27FC236}">
                  <a16:creationId xmlns:a16="http://schemas.microsoft.com/office/drawing/2014/main" id="{21286FD5-23F0-3F1F-8F04-51FBDAE6C91E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15;p21">
              <a:extLst>
                <a:ext uri="{FF2B5EF4-FFF2-40B4-BE49-F238E27FC236}">
                  <a16:creationId xmlns:a16="http://schemas.microsoft.com/office/drawing/2014/main" id="{CF40E47E-CC50-F5CE-E4CD-CF951FF730B5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16;p21">
              <a:extLst>
                <a:ext uri="{FF2B5EF4-FFF2-40B4-BE49-F238E27FC236}">
                  <a16:creationId xmlns:a16="http://schemas.microsoft.com/office/drawing/2014/main" id="{07CBA2B6-21A7-51FD-86AD-8B83F7462AB0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17;p21">
              <a:extLst>
                <a:ext uri="{FF2B5EF4-FFF2-40B4-BE49-F238E27FC236}">
                  <a16:creationId xmlns:a16="http://schemas.microsoft.com/office/drawing/2014/main" id="{A7D64887-2638-1AF7-8751-C6D27C3385A8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18;p21">
              <a:extLst>
                <a:ext uri="{FF2B5EF4-FFF2-40B4-BE49-F238E27FC236}">
                  <a16:creationId xmlns:a16="http://schemas.microsoft.com/office/drawing/2014/main" id="{3D84DAA8-7016-A26A-DAC1-70ECBD382A14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19;p21">
              <a:extLst>
                <a:ext uri="{FF2B5EF4-FFF2-40B4-BE49-F238E27FC236}">
                  <a16:creationId xmlns:a16="http://schemas.microsoft.com/office/drawing/2014/main" id="{C5BA1C18-57DA-2EBC-CEE2-4CDA0D74D246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20;p21">
              <a:extLst>
                <a:ext uri="{FF2B5EF4-FFF2-40B4-BE49-F238E27FC236}">
                  <a16:creationId xmlns:a16="http://schemas.microsoft.com/office/drawing/2014/main" id="{6B5BCB8D-6DEA-BE79-D8D3-502CA3589126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21;p21">
              <a:extLst>
                <a:ext uri="{FF2B5EF4-FFF2-40B4-BE49-F238E27FC236}">
                  <a16:creationId xmlns:a16="http://schemas.microsoft.com/office/drawing/2014/main" id="{847FBABA-5211-DA12-399F-5EAED9CA74EC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22;p21">
              <a:extLst>
                <a:ext uri="{FF2B5EF4-FFF2-40B4-BE49-F238E27FC236}">
                  <a16:creationId xmlns:a16="http://schemas.microsoft.com/office/drawing/2014/main" id="{CF40B91C-663E-628D-0B25-8C839FA87DB6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23;p21">
              <a:extLst>
                <a:ext uri="{FF2B5EF4-FFF2-40B4-BE49-F238E27FC236}">
                  <a16:creationId xmlns:a16="http://schemas.microsoft.com/office/drawing/2014/main" id="{1E0FD006-B904-0F0F-8D72-9AB46EBB16F1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24;p21">
              <a:extLst>
                <a:ext uri="{FF2B5EF4-FFF2-40B4-BE49-F238E27FC236}">
                  <a16:creationId xmlns:a16="http://schemas.microsoft.com/office/drawing/2014/main" id="{A665E0B6-C5B6-79CA-5DD3-09B1EDBA9D25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25;p21">
              <a:extLst>
                <a:ext uri="{FF2B5EF4-FFF2-40B4-BE49-F238E27FC236}">
                  <a16:creationId xmlns:a16="http://schemas.microsoft.com/office/drawing/2014/main" id="{C2E77ED1-5543-D51D-0AF0-2522694850CB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26;p21">
              <a:extLst>
                <a:ext uri="{FF2B5EF4-FFF2-40B4-BE49-F238E27FC236}">
                  <a16:creationId xmlns:a16="http://schemas.microsoft.com/office/drawing/2014/main" id="{C9C1B68D-673D-E034-5315-5930613C1350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27;p21">
              <a:extLst>
                <a:ext uri="{FF2B5EF4-FFF2-40B4-BE49-F238E27FC236}">
                  <a16:creationId xmlns:a16="http://schemas.microsoft.com/office/drawing/2014/main" id="{2ACAD3FD-2CB5-C2E2-D839-18AD02A4E4E0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28;p21">
              <a:extLst>
                <a:ext uri="{FF2B5EF4-FFF2-40B4-BE49-F238E27FC236}">
                  <a16:creationId xmlns:a16="http://schemas.microsoft.com/office/drawing/2014/main" id="{D81FA9A9-B061-0F7A-73AF-CF946219999B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29;p21">
              <a:extLst>
                <a:ext uri="{FF2B5EF4-FFF2-40B4-BE49-F238E27FC236}">
                  <a16:creationId xmlns:a16="http://schemas.microsoft.com/office/drawing/2014/main" id="{68891F0C-BF77-53F2-3D95-F63D9AB19889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30;p21">
              <a:extLst>
                <a:ext uri="{FF2B5EF4-FFF2-40B4-BE49-F238E27FC236}">
                  <a16:creationId xmlns:a16="http://schemas.microsoft.com/office/drawing/2014/main" id="{13C0BDCE-956E-87EE-FBF7-91DCEDB2041C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31;p21">
              <a:extLst>
                <a:ext uri="{FF2B5EF4-FFF2-40B4-BE49-F238E27FC236}">
                  <a16:creationId xmlns:a16="http://schemas.microsoft.com/office/drawing/2014/main" id="{8333C5F4-CFD1-F036-4A77-839B8F6C2BB5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32;p21">
              <a:extLst>
                <a:ext uri="{FF2B5EF4-FFF2-40B4-BE49-F238E27FC236}">
                  <a16:creationId xmlns:a16="http://schemas.microsoft.com/office/drawing/2014/main" id="{1B6CECD9-B343-283F-AB92-3E1F310A9982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33;p21">
              <a:extLst>
                <a:ext uri="{FF2B5EF4-FFF2-40B4-BE49-F238E27FC236}">
                  <a16:creationId xmlns:a16="http://schemas.microsoft.com/office/drawing/2014/main" id="{DB25F4D0-46D6-3BC5-0137-BC4B1B7E6D3E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34;p21">
              <a:extLst>
                <a:ext uri="{FF2B5EF4-FFF2-40B4-BE49-F238E27FC236}">
                  <a16:creationId xmlns:a16="http://schemas.microsoft.com/office/drawing/2014/main" id="{76BF95EE-DEEC-6D81-CE7D-8AE4B130954E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35;p21">
              <a:extLst>
                <a:ext uri="{FF2B5EF4-FFF2-40B4-BE49-F238E27FC236}">
                  <a16:creationId xmlns:a16="http://schemas.microsoft.com/office/drawing/2014/main" id="{890111F1-B19E-A809-F538-A2D31AE4CC0F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36;p21">
              <a:extLst>
                <a:ext uri="{FF2B5EF4-FFF2-40B4-BE49-F238E27FC236}">
                  <a16:creationId xmlns:a16="http://schemas.microsoft.com/office/drawing/2014/main" id="{DEB7177B-6EE1-D578-C261-717130F8CC2C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37;p21">
              <a:extLst>
                <a:ext uri="{FF2B5EF4-FFF2-40B4-BE49-F238E27FC236}">
                  <a16:creationId xmlns:a16="http://schemas.microsoft.com/office/drawing/2014/main" id="{A41845F2-8018-02B2-FBA2-C4E4C42A3331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38;p21">
              <a:extLst>
                <a:ext uri="{FF2B5EF4-FFF2-40B4-BE49-F238E27FC236}">
                  <a16:creationId xmlns:a16="http://schemas.microsoft.com/office/drawing/2014/main" id="{9BD3675C-6231-85D4-BEF8-5EAC745279CB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139;p21">
              <a:extLst>
                <a:ext uri="{FF2B5EF4-FFF2-40B4-BE49-F238E27FC236}">
                  <a16:creationId xmlns:a16="http://schemas.microsoft.com/office/drawing/2014/main" id="{916BC750-98DD-2A82-1E3D-FA146E702370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40;p21">
              <a:extLst>
                <a:ext uri="{FF2B5EF4-FFF2-40B4-BE49-F238E27FC236}">
                  <a16:creationId xmlns:a16="http://schemas.microsoft.com/office/drawing/2014/main" id="{77279255-F192-0497-E001-7C998117D0D8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41;p21">
              <a:extLst>
                <a:ext uri="{FF2B5EF4-FFF2-40B4-BE49-F238E27FC236}">
                  <a16:creationId xmlns:a16="http://schemas.microsoft.com/office/drawing/2014/main" id="{3583EE0E-E365-B716-C148-74E04662853F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42;p21">
              <a:extLst>
                <a:ext uri="{FF2B5EF4-FFF2-40B4-BE49-F238E27FC236}">
                  <a16:creationId xmlns:a16="http://schemas.microsoft.com/office/drawing/2014/main" id="{432137B7-D11A-25EF-1E37-362DBF6DC2FA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43;p21">
              <a:extLst>
                <a:ext uri="{FF2B5EF4-FFF2-40B4-BE49-F238E27FC236}">
                  <a16:creationId xmlns:a16="http://schemas.microsoft.com/office/drawing/2014/main" id="{926D651C-2E94-ED1C-9759-11A6D8D0E193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44;p21">
              <a:extLst>
                <a:ext uri="{FF2B5EF4-FFF2-40B4-BE49-F238E27FC236}">
                  <a16:creationId xmlns:a16="http://schemas.microsoft.com/office/drawing/2014/main" id="{C55F22CF-1CC5-90D8-554C-18832A287BAC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45;p21">
              <a:extLst>
                <a:ext uri="{FF2B5EF4-FFF2-40B4-BE49-F238E27FC236}">
                  <a16:creationId xmlns:a16="http://schemas.microsoft.com/office/drawing/2014/main" id="{FEB7F4EB-9EED-FA8D-47F3-DBB30F1627B0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46;p21">
              <a:extLst>
                <a:ext uri="{FF2B5EF4-FFF2-40B4-BE49-F238E27FC236}">
                  <a16:creationId xmlns:a16="http://schemas.microsoft.com/office/drawing/2014/main" id="{39D33A7E-C0BD-58B2-F240-A533A3EB0C84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47;p21">
              <a:extLst>
                <a:ext uri="{FF2B5EF4-FFF2-40B4-BE49-F238E27FC236}">
                  <a16:creationId xmlns:a16="http://schemas.microsoft.com/office/drawing/2014/main" id="{AE86C33C-AB3E-0AF1-444A-DE50F00A8961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48;p21">
              <a:extLst>
                <a:ext uri="{FF2B5EF4-FFF2-40B4-BE49-F238E27FC236}">
                  <a16:creationId xmlns:a16="http://schemas.microsoft.com/office/drawing/2014/main" id="{E1AA9065-611B-971F-F34B-65BCA8730428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49;p21">
              <a:extLst>
                <a:ext uri="{FF2B5EF4-FFF2-40B4-BE49-F238E27FC236}">
                  <a16:creationId xmlns:a16="http://schemas.microsoft.com/office/drawing/2014/main" id="{8CC89990-5FAE-9414-16D6-C448BACDA1BA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50;p21">
              <a:extLst>
                <a:ext uri="{FF2B5EF4-FFF2-40B4-BE49-F238E27FC236}">
                  <a16:creationId xmlns:a16="http://schemas.microsoft.com/office/drawing/2014/main" id="{199B5BE1-D493-9CA7-C015-E4A95359F521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51;p21">
              <a:extLst>
                <a:ext uri="{FF2B5EF4-FFF2-40B4-BE49-F238E27FC236}">
                  <a16:creationId xmlns:a16="http://schemas.microsoft.com/office/drawing/2014/main" id="{AE1265B8-7D37-0439-F606-2EA1B5891CD6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TextBox 275">
            <a:extLst>
              <a:ext uri="{FF2B5EF4-FFF2-40B4-BE49-F238E27FC236}">
                <a16:creationId xmlns:a16="http://schemas.microsoft.com/office/drawing/2014/main" id="{7E7089FA-019C-805D-52EF-0AEAE5F4E3A4}"/>
              </a:ext>
            </a:extLst>
          </p:cNvPr>
          <p:cNvSpPr txBox="1"/>
          <p:nvPr/>
        </p:nvSpPr>
        <p:spPr>
          <a:xfrm>
            <a:off x="477886" y="1944676"/>
            <a:ext cx="4346561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W" sz="4000" b="1" dirty="0"/>
              <a:t>GOAL</a:t>
            </a:r>
          </a:p>
          <a:p>
            <a:pPr>
              <a:lnSpc>
                <a:spcPct val="150000"/>
              </a:lnSpc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Build smarter systems that recognize and understand pedestrians using images and videos.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KW" sz="4000" b="1" dirty="0"/>
          </a:p>
          <a:p>
            <a:endParaRPr lang="en-KW" sz="4000" b="1" dirty="0"/>
          </a:p>
        </p:txBody>
      </p:sp>
      <p:grpSp>
        <p:nvGrpSpPr>
          <p:cNvPr id="277" name="Google Shape;152;p21">
            <a:extLst>
              <a:ext uri="{FF2B5EF4-FFF2-40B4-BE49-F238E27FC236}">
                <a16:creationId xmlns:a16="http://schemas.microsoft.com/office/drawing/2014/main" id="{A4F26706-D117-452B-1A96-363D608160E5}"/>
              </a:ext>
            </a:extLst>
          </p:cNvPr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278" name="Google Shape;153;p21">
              <a:extLst>
                <a:ext uri="{FF2B5EF4-FFF2-40B4-BE49-F238E27FC236}">
                  <a16:creationId xmlns:a16="http://schemas.microsoft.com/office/drawing/2014/main" id="{5600C8CC-AA03-E6B6-0C01-D603C6E53C9B}"/>
                </a:ext>
              </a:extLst>
            </p:cNvPr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54;p21">
              <a:extLst>
                <a:ext uri="{FF2B5EF4-FFF2-40B4-BE49-F238E27FC236}">
                  <a16:creationId xmlns:a16="http://schemas.microsoft.com/office/drawing/2014/main" id="{7F3DC220-CDF0-4B93-1A24-BAEF3B147008}"/>
                </a:ext>
              </a:extLst>
            </p:cNvPr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55;p21">
              <a:extLst>
                <a:ext uri="{FF2B5EF4-FFF2-40B4-BE49-F238E27FC236}">
                  <a16:creationId xmlns:a16="http://schemas.microsoft.com/office/drawing/2014/main" id="{CF47F47E-0277-77C4-347A-1F0A9A3CA388}"/>
                </a:ext>
              </a:extLst>
            </p:cNvPr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56;p21">
              <a:extLst>
                <a:ext uri="{FF2B5EF4-FFF2-40B4-BE49-F238E27FC236}">
                  <a16:creationId xmlns:a16="http://schemas.microsoft.com/office/drawing/2014/main" id="{7FA1A051-F8A6-2049-CDB6-9C3A4F206941}"/>
                </a:ext>
              </a:extLst>
            </p:cNvPr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57;p21">
              <a:extLst>
                <a:ext uri="{FF2B5EF4-FFF2-40B4-BE49-F238E27FC236}">
                  <a16:creationId xmlns:a16="http://schemas.microsoft.com/office/drawing/2014/main" id="{A2A747DC-667C-5DDF-B2BB-775C2D7F55B7}"/>
                </a:ext>
              </a:extLst>
            </p:cNvPr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58;p21">
              <a:extLst>
                <a:ext uri="{FF2B5EF4-FFF2-40B4-BE49-F238E27FC236}">
                  <a16:creationId xmlns:a16="http://schemas.microsoft.com/office/drawing/2014/main" id="{4F6DA579-0A4E-82EE-32DC-85A1D50D55AC}"/>
                </a:ext>
              </a:extLst>
            </p:cNvPr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59;p21">
              <a:extLst>
                <a:ext uri="{FF2B5EF4-FFF2-40B4-BE49-F238E27FC236}">
                  <a16:creationId xmlns:a16="http://schemas.microsoft.com/office/drawing/2014/main" id="{BA5F489F-FDB1-B022-A07D-58A376EB66D9}"/>
                </a:ext>
              </a:extLst>
            </p:cNvPr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60;p21">
              <a:extLst>
                <a:ext uri="{FF2B5EF4-FFF2-40B4-BE49-F238E27FC236}">
                  <a16:creationId xmlns:a16="http://schemas.microsoft.com/office/drawing/2014/main" id="{A591463B-9F69-3870-47BC-EE519D866C78}"/>
                </a:ext>
              </a:extLst>
            </p:cNvPr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61;p21">
              <a:extLst>
                <a:ext uri="{FF2B5EF4-FFF2-40B4-BE49-F238E27FC236}">
                  <a16:creationId xmlns:a16="http://schemas.microsoft.com/office/drawing/2014/main" id="{1241E0D0-41A5-8E1E-26D3-A676170CAEE9}"/>
                </a:ext>
              </a:extLst>
            </p:cNvPr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62;p21">
              <a:extLst>
                <a:ext uri="{FF2B5EF4-FFF2-40B4-BE49-F238E27FC236}">
                  <a16:creationId xmlns:a16="http://schemas.microsoft.com/office/drawing/2014/main" id="{E8C51EEC-F114-520C-19E9-63E08EE65382}"/>
                </a:ext>
              </a:extLst>
            </p:cNvPr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63;p21">
              <a:extLst>
                <a:ext uri="{FF2B5EF4-FFF2-40B4-BE49-F238E27FC236}">
                  <a16:creationId xmlns:a16="http://schemas.microsoft.com/office/drawing/2014/main" id="{121ED5BE-FBF0-A3EC-0265-F727DC019B2D}"/>
                </a:ext>
              </a:extLst>
            </p:cNvPr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64;p21">
              <a:extLst>
                <a:ext uri="{FF2B5EF4-FFF2-40B4-BE49-F238E27FC236}">
                  <a16:creationId xmlns:a16="http://schemas.microsoft.com/office/drawing/2014/main" id="{AA668D0B-DF4A-7E5E-2D43-BC2AC888A2F0}"/>
                </a:ext>
              </a:extLst>
            </p:cNvPr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165;p21">
            <a:extLst>
              <a:ext uri="{FF2B5EF4-FFF2-40B4-BE49-F238E27FC236}">
                <a16:creationId xmlns:a16="http://schemas.microsoft.com/office/drawing/2014/main" id="{1154DFC4-64D5-F288-BAFF-93BA7740CADD}"/>
              </a:ext>
            </a:extLst>
          </p:cNvPr>
          <p:cNvGrpSpPr/>
          <p:nvPr/>
        </p:nvGrpSpPr>
        <p:grpSpPr>
          <a:xfrm>
            <a:off x="5464073" y="2460613"/>
            <a:ext cx="1147199" cy="637372"/>
            <a:chOff x="315275" y="3124950"/>
            <a:chExt cx="658175" cy="365675"/>
          </a:xfrm>
        </p:grpSpPr>
        <p:sp>
          <p:nvSpPr>
            <p:cNvPr id="291" name="Google Shape;166;p21">
              <a:extLst>
                <a:ext uri="{FF2B5EF4-FFF2-40B4-BE49-F238E27FC236}">
                  <a16:creationId xmlns:a16="http://schemas.microsoft.com/office/drawing/2014/main" id="{1ABBB12A-AFD6-E893-BFCF-7148FC1F9343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67;p21">
              <a:extLst>
                <a:ext uri="{FF2B5EF4-FFF2-40B4-BE49-F238E27FC236}">
                  <a16:creationId xmlns:a16="http://schemas.microsoft.com/office/drawing/2014/main" id="{FBAE16D9-B8F6-14C3-4B89-EAA64CAE12E8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68;p21">
              <a:extLst>
                <a:ext uri="{FF2B5EF4-FFF2-40B4-BE49-F238E27FC236}">
                  <a16:creationId xmlns:a16="http://schemas.microsoft.com/office/drawing/2014/main" id="{4B4E9E44-4670-19B2-F0DF-71DCA7558982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69;p21">
              <a:extLst>
                <a:ext uri="{FF2B5EF4-FFF2-40B4-BE49-F238E27FC236}">
                  <a16:creationId xmlns:a16="http://schemas.microsoft.com/office/drawing/2014/main" id="{5C6C7BD4-5849-0CE1-99E1-4A3276021E85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70;p21">
              <a:extLst>
                <a:ext uri="{FF2B5EF4-FFF2-40B4-BE49-F238E27FC236}">
                  <a16:creationId xmlns:a16="http://schemas.microsoft.com/office/drawing/2014/main" id="{0D9B4F90-E74E-1C85-9850-34542FCB2F87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71;p21">
              <a:extLst>
                <a:ext uri="{FF2B5EF4-FFF2-40B4-BE49-F238E27FC236}">
                  <a16:creationId xmlns:a16="http://schemas.microsoft.com/office/drawing/2014/main" id="{22A0C815-CE16-E954-F92E-F2BDF90B640C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172;p21">
            <a:extLst>
              <a:ext uri="{FF2B5EF4-FFF2-40B4-BE49-F238E27FC236}">
                <a16:creationId xmlns:a16="http://schemas.microsoft.com/office/drawing/2014/main" id="{A26E86B0-E5EE-27AF-1CA3-41CB8511A30B}"/>
              </a:ext>
            </a:extLst>
          </p:cNvPr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298" name="Google Shape;173;p21">
              <a:extLst>
                <a:ext uri="{FF2B5EF4-FFF2-40B4-BE49-F238E27FC236}">
                  <a16:creationId xmlns:a16="http://schemas.microsoft.com/office/drawing/2014/main" id="{93759AD9-0C4E-950B-359B-DA4FA3CF5A95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74;p21">
              <a:extLst>
                <a:ext uri="{FF2B5EF4-FFF2-40B4-BE49-F238E27FC236}">
                  <a16:creationId xmlns:a16="http://schemas.microsoft.com/office/drawing/2014/main" id="{BE5A43A7-08C1-1D31-D983-3ECFCF5E47E8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75;p21">
              <a:extLst>
                <a:ext uri="{FF2B5EF4-FFF2-40B4-BE49-F238E27FC236}">
                  <a16:creationId xmlns:a16="http://schemas.microsoft.com/office/drawing/2014/main" id="{F6A4E3D3-B164-9D71-9FE6-546FFBAE703B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76;p21">
              <a:extLst>
                <a:ext uri="{FF2B5EF4-FFF2-40B4-BE49-F238E27FC236}">
                  <a16:creationId xmlns:a16="http://schemas.microsoft.com/office/drawing/2014/main" id="{2B5DB8D0-0C73-ADAB-61F0-DDA324E9310C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77;p21">
              <a:extLst>
                <a:ext uri="{FF2B5EF4-FFF2-40B4-BE49-F238E27FC236}">
                  <a16:creationId xmlns:a16="http://schemas.microsoft.com/office/drawing/2014/main" id="{60C052C1-6043-9889-AFF7-99CC10DB524D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78;p21">
              <a:extLst>
                <a:ext uri="{FF2B5EF4-FFF2-40B4-BE49-F238E27FC236}">
                  <a16:creationId xmlns:a16="http://schemas.microsoft.com/office/drawing/2014/main" id="{ACBE4D7B-7F74-D9E6-A317-3E10DD1D4F02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201;p23">
            <a:extLst>
              <a:ext uri="{FF2B5EF4-FFF2-40B4-BE49-F238E27FC236}">
                <a16:creationId xmlns:a16="http://schemas.microsoft.com/office/drawing/2014/main" id="{93881B9C-9A8D-3ECC-E979-A8974707E0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6076428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Project Summary</a:t>
            </a:r>
            <a:endParaRPr lang="en-US" dirty="0"/>
          </a:p>
        </p:txBody>
      </p:sp>
      <p:sp>
        <p:nvSpPr>
          <p:cNvPr id="13" name="Google Shape;184;p22">
            <a:extLst>
              <a:ext uri="{FF2B5EF4-FFF2-40B4-BE49-F238E27FC236}">
                <a16:creationId xmlns:a16="http://schemas.microsoft.com/office/drawing/2014/main" id="{1E7BC384-F94E-ACEE-3984-FC6D63946977}"/>
              </a:ext>
            </a:extLst>
          </p:cNvPr>
          <p:cNvSpPr txBox="1">
            <a:spLocks/>
          </p:cNvSpPr>
          <p:nvPr/>
        </p:nvSpPr>
        <p:spPr>
          <a:xfrm>
            <a:off x="715099" y="5477250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220499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257308B7-17C1-EA6D-888B-22525A1078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5DBA727C-0F43-7298-C923-E1D518A547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Project Summary</a:t>
            </a:r>
            <a:endParaRPr lang="en-US" dirty="0"/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3ED7B216-D9D4-FF19-0D23-0668E4C380C0}"/>
              </a:ext>
            </a:extLst>
          </p:cNvPr>
          <p:cNvSpPr txBox="1">
            <a:spLocks/>
          </p:cNvSpPr>
          <p:nvPr/>
        </p:nvSpPr>
        <p:spPr>
          <a:xfrm>
            <a:off x="715099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02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3ABB8C30-2545-56AD-288C-B72020EDB3CD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1545FDDB-1C53-99F6-2155-04A98565D15B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24495E6B-11B8-07BE-C53C-80AB7021E145}"/>
              </a:ext>
            </a:extLst>
          </p:cNvPr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7424C915-7595-46DD-DDC8-B8B7047E8735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1B3CF319-2ED5-1824-5DF2-F6B440C587E3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446F4642-C0E3-FC35-1794-BB9B20FB205E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02C5BE76-B5CF-5A44-52CA-2B3C4C0BFC63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35BDA276-8F49-3B83-E37C-5FF61478E359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77A5B4C7-AB07-0889-D550-F7F2AD35163E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F370ADDA-D7C0-8DEE-2F04-CA0400BB5850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0A83DDAE-0E5D-1241-472C-9CDCD1F1F67E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77743C64-63EC-B63F-BC7E-42727BFCAFCD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047AFFD8-3D58-EC2B-AC1C-58C40C57BE31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AB984EAC-6AB5-5C8D-E98E-39386431BECB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5473412A-90A1-6D36-2CA8-F6078E764FBB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959A785C-6CA2-AD0E-B458-BF59966F8715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7CB94221-1976-2919-9CAA-55DF470CEE8B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B8D73980-7F81-3569-80BA-A69191C1DA5E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5F849558-5E81-5BC8-5958-BB8FDF7C759D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86807E61-940F-1AEE-1F4B-2EE5DCD99554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159935B0-5034-2B16-7FBD-147849E2344D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02CBC64C-A1F6-E839-6DE1-699785E8A173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4474838F-56B5-C8E1-2F4A-9F900B3B30E8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BC8097E2-611F-AD87-4785-3FE764248F8C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FF68A26E-3D07-1B84-A4D3-00EB106965F4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3D24241E-0680-936D-C03A-D872FBC9459E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A5EC6B66-37E0-7908-8F72-3480E31D11E7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2969CD00-385E-13F7-561A-CBA0CDE8DEA5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8A7D51CE-A33D-393E-CB97-08B9BDE41F4F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8F314D97-98B6-B006-F5AD-AE5BEB8A7886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06ACF1BE-F883-06A2-8C1B-D8B063EE24D7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61F4FE9D-AD27-1531-EBA5-FABE34B72284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1A653F9C-B6C8-F14C-31D5-0456263B4DF8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21E71353-8381-7306-BC5A-9DB2E6BBCF0D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FF528228-85CA-7F2F-D8A8-5C580E94FCD6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9F2D3309-72C4-F43F-AB87-9330AE9A3232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3ADB7BFA-2703-A971-A1E6-4212549B8CE9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F923C20B-C930-FFAD-336B-108502C217AF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473BE611-A6F2-F21C-6448-BA487198CA25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57770205-D5AD-3191-8749-7B3AC7CEBD91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CD1B1FA4-14ED-2BE8-B6B0-BAD3A4712CC5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BA888D16-F18B-91CE-7A8B-A0A2C1F87B8F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A4223A0E-38D2-C0D0-946B-594E9DC0A9AC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D3B8B943-EC9B-29AE-7BE7-7FA8BB57D187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12017F9F-F520-4AC7-3D87-C8B5AB80E4D4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9D434F4B-03C2-427F-D610-D8E43702D1AB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20B4454B-0847-D3DF-8035-17B96866E7D7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F921C66B-C5D8-E7CB-51D3-55F372FAA142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94F8B1C4-4F38-8697-FD9C-90C1C7FBA059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63A0A51B-7C4D-F3F1-5A06-87F28CD87120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FC8D05B9-10D9-8BA9-FE17-C8B1377D235C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3FA666DB-4752-2C2E-F54A-0CEC6F64BB57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06A4815A-34BB-0729-A0A9-F360107B5492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9C742582-7089-136B-444B-6005B7A60CEF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FEB1F9FC-A11E-70A5-D71E-D15BA3B2EAB0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B1DE2498-C2E3-0F17-CABF-1CFE908DA47C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CA47C732-0352-DECC-E581-51FA40016963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65A9368B-F52A-F282-1233-DAD219EA2157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1BF0A4F8-A13F-FCA0-D1B9-AF427E69C4F5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5D3507AE-1E48-8D9E-0046-9F7CCA8E6A8A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291DDA97-3380-F0E7-FBBB-D33917152A36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BAA6D878-B2CF-AAFB-D5B7-40C707342FAF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2BD492A1-331B-3A2F-E265-F10FD7351AD0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46102A5E-F329-6646-E3AA-0B4C6A60D488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8632A46B-99A7-8F38-70C5-CBB580F21929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4F6AEA0F-59D2-7A98-F33F-D0273EC6A140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DE55D917-4690-A30F-6E89-978EECDFFE25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3A5D03BB-148C-A834-CAD7-980B1BCA1143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144EBFCB-6626-4F75-1B0A-2C34922DB7C0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724CA610-20F6-7E2A-FE68-A780233D3CFF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BC5C435-CEA4-7766-30E2-3C1DA041564F}"/>
              </a:ext>
            </a:extLst>
          </p:cNvPr>
          <p:cNvSpPr txBox="1"/>
          <p:nvPr/>
        </p:nvSpPr>
        <p:spPr>
          <a:xfrm>
            <a:off x="-4830088" y="1944676"/>
            <a:ext cx="4346561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W" sz="4000" b="1" dirty="0"/>
              <a:t>GOAL</a:t>
            </a:r>
          </a:p>
          <a:p>
            <a:pPr>
              <a:lnSpc>
                <a:spcPct val="150000"/>
              </a:lnSpc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Build smarter systems that recognize and understand pedestrians using images and videos.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KW" sz="4000" b="1" dirty="0"/>
          </a:p>
          <a:p>
            <a:endParaRPr lang="en-KW" sz="4000" b="1" dirty="0"/>
          </a:p>
        </p:txBody>
      </p:sp>
      <p:grpSp>
        <p:nvGrpSpPr>
          <p:cNvPr id="4" name="Google Shape;152;p21">
            <a:extLst>
              <a:ext uri="{FF2B5EF4-FFF2-40B4-BE49-F238E27FC236}">
                <a16:creationId xmlns:a16="http://schemas.microsoft.com/office/drawing/2014/main" id="{B198E457-16A8-6F69-D77A-7812908EDA0C}"/>
              </a:ext>
            </a:extLst>
          </p:cNvPr>
          <p:cNvGrpSpPr/>
          <p:nvPr/>
        </p:nvGrpSpPr>
        <p:grpSpPr>
          <a:xfrm>
            <a:off x="11237466" y="961685"/>
            <a:ext cx="1718823" cy="935599"/>
            <a:chOff x="238125" y="2409350"/>
            <a:chExt cx="760575" cy="414000"/>
          </a:xfrm>
        </p:grpSpPr>
        <p:sp>
          <p:nvSpPr>
            <p:cNvPr id="7" name="Google Shape;153;p21">
              <a:extLst>
                <a:ext uri="{FF2B5EF4-FFF2-40B4-BE49-F238E27FC236}">
                  <a16:creationId xmlns:a16="http://schemas.microsoft.com/office/drawing/2014/main" id="{5DBAA660-63E4-B297-E3E7-0DDF78FAB4A5}"/>
                </a:ext>
              </a:extLst>
            </p:cNvPr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4;p21">
              <a:extLst>
                <a:ext uri="{FF2B5EF4-FFF2-40B4-BE49-F238E27FC236}">
                  <a16:creationId xmlns:a16="http://schemas.microsoft.com/office/drawing/2014/main" id="{488E63FE-2FBB-AF89-98E6-AC783D95F4F1}"/>
                </a:ext>
              </a:extLst>
            </p:cNvPr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55;p21">
              <a:extLst>
                <a:ext uri="{FF2B5EF4-FFF2-40B4-BE49-F238E27FC236}">
                  <a16:creationId xmlns:a16="http://schemas.microsoft.com/office/drawing/2014/main" id="{BC341E4B-F3E0-75B0-8D4E-E249453324A0}"/>
                </a:ext>
              </a:extLst>
            </p:cNvPr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56;p21">
              <a:extLst>
                <a:ext uri="{FF2B5EF4-FFF2-40B4-BE49-F238E27FC236}">
                  <a16:creationId xmlns:a16="http://schemas.microsoft.com/office/drawing/2014/main" id="{847C4C9A-CBBA-E794-41CC-D52E9A7B328E}"/>
                </a:ext>
              </a:extLst>
            </p:cNvPr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7;p21">
              <a:extLst>
                <a:ext uri="{FF2B5EF4-FFF2-40B4-BE49-F238E27FC236}">
                  <a16:creationId xmlns:a16="http://schemas.microsoft.com/office/drawing/2014/main" id="{5A896FF3-321F-A23F-E914-4DA7D1C0BD37}"/>
                </a:ext>
              </a:extLst>
            </p:cNvPr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58;p21">
              <a:extLst>
                <a:ext uri="{FF2B5EF4-FFF2-40B4-BE49-F238E27FC236}">
                  <a16:creationId xmlns:a16="http://schemas.microsoft.com/office/drawing/2014/main" id="{1E2E7A45-83E1-1225-BF5A-E2967F00F05F}"/>
                </a:ext>
              </a:extLst>
            </p:cNvPr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59;p21">
              <a:extLst>
                <a:ext uri="{FF2B5EF4-FFF2-40B4-BE49-F238E27FC236}">
                  <a16:creationId xmlns:a16="http://schemas.microsoft.com/office/drawing/2014/main" id="{F34267FE-17F1-00F3-F5D3-E6B9BDBAEDDF}"/>
                </a:ext>
              </a:extLst>
            </p:cNvPr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60;p21">
              <a:extLst>
                <a:ext uri="{FF2B5EF4-FFF2-40B4-BE49-F238E27FC236}">
                  <a16:creationId xmlns:a16="http://schemas.microsoft.com/office/drawing/2014/main" id="{F4AECDA6-ADB9-DA4E-30D3-7EA24AD7B64D}"/>
                </a:ext>
              </a:extLst>
            </p:cNvPr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61;p21">
              <a:extLst>
                <a:ext uri="{FF2B5EF4-FFF2-40B4-BE49-F238E27FC236}">
                  <a16:creationId xmlns:a16="http://schemas.microsoft.com/office/drawing/2014/main" id="{CAD95049-3086-A51F-C479-71C3CCC581D7}"/>
                </a:ext>
              </a:extLst>
            </p:cNvPr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62;p21">
              <a:extLst>
                <a:ext uri="{FF2B5EF4-FFF2-40B4-BE49-F238E27FC236}">
                  <a16:creationId xmlns:a16="http://schemas.microsoft.com/office/drawing/2014/main" id="{111B8706-4774-DC4A-BFCA-332F42C15408}"/>
                </a:ext>
              </a:extLst>
            </p:cNvPr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63;p21">
              <a:extLst>
                <a:ext uri="{FF2B5EF4-FFF2-40B4-BE49-F238E27FC236}">
                  <a16:creationId xmlns:a16="http://schemas.microsoft.com/office/drawing/2014/main" id="{384851CB-CB9F-112D-8BB7-8AEA4F1F68B7}"/>
                </a:ext>
              </a:extLst>
            </p:cNvPr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64;p21">
              <a:extLst>
                <a:ext uri="{FF2B5EF4-FFF2-40B4-BE49-F238E27FC236}">
                  <a16:creationId xmlns:a16="http://schemas.microsoft.com/office/drawing/2014/main" id="{E9C370B8-19A8-B80E-5703-94CC9D8F9C10}"/>
                </a:ext>
              </a:extLst>
            </p:cNvPr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165;p21">
            <a:extLst>
              <a:ext uri="{FF2B5EF4-FFF2-40B4-BE49-F238E27FC236}">
                <a16:creationId xmlns:a16="http://schemas.microsoft.com/office/drawing/2014/main" id="{B5285EF0-AC79-CBBB-0951-BA19547759CD}"/>
              </a:ext>
            </a:extLst>
          </p:cNvPr>
          <p:cNvGrpSpPr/>
          <p:nvPr/>
        </p:nvGrpSpPr>
        <p:grpSpPr>
          <a:xfrm>
            <a:off x="9991463" y="2460613"/>
            <a:ext cx="1147199" cy="637372"/>
            <a:chOff x="315275" y="3124950"/>
            <a:chExt cx="658175" cy="365675"/>
          </a:xfrm>
        </p:grpSpPr>
        <p:sp>
          <p:nvSpPr>
            <p:cNvPr id="217" name="Google Shape;166;p21">
              <a:extLst>
                <a:ext uri="{FF2B5EF4-FFF2-40B4-BE49-F238E27FC236}">
                  <a16:creationId xmlns:a16="http://schemas.microsoft.com/office/drawing/2014/main" id="{A8E6C647-9C0C-C39A-7589-9BFE63636972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67;p21">
              <a:extLst>
                <a:ext uri="{FF2B5EF4-FFF2-40B4-BE49-F238E27FC236}">
                  <a16:creationId xmlns:a16="http://schemas.microsoft.com/office/drawing/2014/main" id="{FA8D7DFD-62B7-84D2-E196-4BFE0AD0A5D9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68;p21">
              <a:extLst>
                <a:ext uri="{FF2B5EF4-FFF2-40B4-BE49-F238E27FC236}">
                  <a16:creationId xmlns:a16="http://schemas.microsoft.com/office/drawing/2014/main" id="{E1CCFC60-AD0E-1CFD-FB65-F83BAFDA6D7F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69;p21">
              <a:extLst>
                <a:ext uri="{FF2B5EF4-FFF2-40B4-BE49-F238E27FC236}">
                  <a16:creationId xmlns:a16="http://schemas.microsoft.com/office/drawing/2014/main" id="{C4C672AC-4212-5261-D24C-DC7D9FE4D196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70;p21">
              <a:extLst>
                <a:ext uri="{FF2B5EF4-FFF2-40B4-BE49-F238E27FC236}">
                  <a16:creationId xmlns:a16="http://schemas.microsoft.com/office/drawing/2014/main" id="{30E3108D-5CC9-2454-9117-4A863F596A5E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1;p21">
              <a:extLst>
                <a:ext uri="{FF2B5EF4-FFF2-40B4-BE49-F238E27FC236}">
                  <a16:creationId xmlns:a16="http://schemas.microsoft.com/office/drawing/2014/main" id="{B800701F-E0F8-97E0-A772-581FD7D44D19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172;p21">
            <a:extLst>
              <a:ext uri="{FF2B5EF4-FFF2-40B4-BE49-F238E27FC236}">
                <a16:creationId xmlns:a16="http://schemas.microsoft.com/office/drawing/2014/main" id="{24A8BC99-484D-FD4D-8FAE-33A21F01C0AC}"/>
              </a:ext>
            </a:extLst>
          </p:cNvPr>
          <p:cNvGrpSpPr/>
          <p:nvPr/>
        </p:nvGrpSpPr>
        <p:grpSpPr>
          <a:xfrm flipH="1">
            <a:off x="10860789" y="714161"/>
            <a:ext cx="744001" cy="413322"/>
            <a:chOff x="315275" y="3124950"/>
            <a:chExt cx="658175" cy="365675"/>
          </a:xfrm>
        </p:grpSpPr>
        <p:sp>
          <p:nvSpPr>
            <p:cNvPr id="224" name="Google Shape;173;p21">
              <a:extLst>
                <a:ext uri="{FF2B5EF4-FFF2-40B4-BE49-F238E27FC236}">
                  <a16:creationId xmlns:a16="http://schemas.microsoft.com/office/drawing/2014/main" id="{6249D00D-5B5A-FFE3-6A30-1A8C4AD5BDA7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4;p21">
              <a:extLst>
                <a:ext uri="{FF2B5EF4-FFF2-40B4-BE49-F238E27FC236}">
                  <a16:creationId xmlns:a16="http://schemas.microsoft.com/office/drawing/2014/main" id="{2B8F05F0-FC1E-B7D9-DCE8-40BFA8113DA3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5;p21">
              <a:extLst>
                <a:ext uri="{FF2B5EF4-FFF2-40B4-BE49-F238E27FC236}">
                  <a16:creationId xmlns:a16="http://schemas.microsoft.com/office/drawing/2014/main" id="{72CB6DBF-9980-318B-83F0-07C252B8929C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6;p21">
              <a:extLst>
                <a:ext uri="{FF2B5EF4-FFF2-40B4-BE49-F238E27FC236}">
                  <a16:creationId xmlns:a16="http://schemas.microsoft.com/office/drawing/2014/main" id="{DE2ED7B4-DC9B-5552-F40B-C45CAB9CCF89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7;p21">
              <a:extLst>
                <a:ext uri="{FF2B5EF4-FFF2-40B4-BE49-F238E27FC236}">
                  <a16:creationId xmlns:a16="http://schemas.microsoft.com/office/drawing/2014/main" id="{0A5F1C8E-3CC4-33A0-95AB-D83C898E6D00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8;p21">
              <a:extLst>
                <a:ext uri="{FF2B5EF4-FFF2-40B4-BE49-F238E27FC236}">
                  <a16:creationId xmlns:a16="http://schemas.microsoft.com/office/drawing/2014/main" id="{405DF786-F3CB-4A1B-CBF2-18ABA8EA4F10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01;p23">
            <a:extLst>
              <a:ext uri="{FF2B5EF4-FFF2-40B4-BE49-F238E27FC236}">
                <a16:creationId xmlns:a16="http://schemas.microsoft.com/office/drawing/2014/main" id="{8B1030ED-09D2-A351-2E06-5E4000D1AF2B}"/>
              </a:ext>
            </a:extLst>
          </p:cNvPr>
          <p:cNvSpPr txBox="1">
            <a:spLocks/>
          </p:cNvSpPr>
          <p:nvPr/>
        </p:nvSpPr>
        <p:spPr>
          <a:xfrm>
            <a:off x="209556" y="-588067"/>
            <a:ext cx="8153031" cy="1302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3200" dirty="0"/>
              <a:t>Introduction</a:t>
            </a:r>
            <a:endParaRPr lang="en-US" sz="2400" dirty="0"/>
          </a:p>
        </p:txBody>
      </p:sp>
      <p:sp>
        <p:nvSpPr>
          <p:cNvPr id="231" name="Google Shape;184;p22">
            <a:extLst>
              <a:ext uri="{FF2B5EF4-FFF2-40B4-BE49-F238E27FC236}">
                <a16:creationId xmlns:a16="http://schemas.microsoft.com/office/drawing/2014/main" id="{B89519E3-0351-B5C4-6713-616F4523A169}"/>
              </a:ext>
            </a:extLst>
          </p:cNvPr>
          <p:cNvSpPr txBox="1">
            <a:spLocks/>
          </p:cNvSpPr>
          <p:nvPr/>
        </p:nvSpPr>
        <p:spPr>
          <a:xfrm>
            <a:off x="209556" y="-969055"/>
            <a:ext cx="1446440" cy="626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4000" b="1" dirty="0">
                <a:solidFill>
                  <a:schemeClr val="accent2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661F5110-256F-FBFE-C7FA-2E2699F24F7F}"/>
              </a:ext>
            </a:extLst>
          </p:cNvPr>
          <p:cNvSpPr txBox="1"/>
          <p:nvPr/>
        </p:nvSpPr>
        <p:spPr>
          <a:xfrm>
            <a:off x="-5167618" y="1374444"/>
            <a:ext cx="6316368" cy="2370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6600" b="1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</a:t>
            </a:r>
            <a:r>
              <a:rPr lang="en-US" sz="6600" b="1" kern="100" dirty="0">
                <a:solidFill>
                  <a:schemeClr val="bg2">
                    <a:lumMod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</a:t>
            </a:r>
            <a:r>
              <a:rPr lang="en-GB" sz="6600" b="1" kern="100" dirty="0" err="1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roject</a:t>
            </a:r>
            <a:r>
              <a:rPr lang="en-GB" sz="6600" b="1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GB" sz="6600" b="1" kern="100" dirty="0">
                <a:solidFill>
                  <a:schemeClr val="bg2">
                    <a:lumMod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</a:t>
            </a:r>
            <a:r>
              <a:rPr lang="en-GB" sz="6600" b="1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ocuses On</a:t>
            </a:r>
            <a:endParaRPr lang="en-KW" sz="6600" b="1" kern="100" dirty="0">
              <a:solidFill>
                <a:schemeClr val="bg2">
                  <a:lumMod val="2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270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356C497F-9233-C08C-0FED-D3DD55DC7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883F7582-147E-4C16-ABB6-BE2B98B2DC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6743531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Project Summary</a:t>
            </a:r>
            <a:endParaRPr lang="en-US" dirty="0"/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6054D45B-D3E5-0FB8-7E74-554F4569BA04}"/>
              </a:ext>
            </a:extLst>
          </p:cNvPr>
          <p:cNvSpPr txBox="1">
            <a:spLocks/>
          </p:cNvSpPr>
          <p:nvPr/>
        </p:nvSpPr>
        <p:spPr>
          <a:xfrm>
            <a:off x="-6743531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02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24DE32EC-B485-B4DA-C347-25F449446EE0}"/>
              </a:ext>
            </a:extLst>
          </p:cNvPr>
          <p:cNvSpPr/>
          <p:nvPr/>
        </p:nvSpPr>
        <p:spPr>
          <a:xfrm>
            <a:off x="5214368" y="432071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57D89834-A46A-5EC7-76D0-241B80C896F0}"/>
              </a:ext>
            </a:extLst>
          </p:cNvPr>
          <p:cNvSpPr/>
          <p:nvPr/>
        </p:nvSpPr>
        <p:spPr>
          <a:xfrm>
            <a:off x="-620683" y="-833683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BF8E8FB9-8F74-E574-1DCA-ABC3D7433F05}"/>
              </a:ext>
            </a:extLst>
          </p:cNvPr>
          <p:cNvGrpSpPr/>
          <p:nvPr/>
        </p:nvGrpSpPr>
        <p:grpSpPr>
          <a:xfrm>
            <a:off x="1038024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A30709B5-B26A-A565-3963-8A913397BD58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43C34DF1-D253-E03E-8C64-CC26D7BAB980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63C7FEBB-EB48-9DA7-1413-9BB9221342DB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422D8B20-3039-1338-2E9B-F67465086163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249B019C-181B-31A8-9369-79CF5C6683F5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9B51C4B5-1CFE-2937-7F17-5CE9C3E14F3B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19B0342E-2F1A-4722-EF2E-8C24A740E65C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40341769-4785-6DDB-1FE1-BA72A1B06DDE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3E1A93CE-0287-7D4F-68C0-04024316DBAA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89C64B35-2AF3-D9C8-0988-819DFF6DF3E9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35F9367C-D955-7D9B-41DA-FA6CB2B014A9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4012EFA9-47CC-D68F-EBA4-DB529503DB92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C11E0AF4-EEF1-5078-1A67-78CF3871DB28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26971A97-F123-4B18-818C-8E0DC02FF0EF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DACE6526-7D97-8C87-022E-BB84AFBEECF2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B7673A43-DDAF-6FEB-C2BA-CD80F6CE9249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FBE2C405-2A75-DB27-047D-B95EAC258DCA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FA74A0C0-69D7-469F-92E1-4EFA8519E3A2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F35D84D0-030A-0408-610F-4A186F9CE4D7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56A43772-8430-2833-E52C-A44CBA2EF9E0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B75069C8-CD48-8DFB-AFB5-DE5690251DD8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D62B6C45-AA74-CF0B-1FD8-F98FDEF138E6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C01E9487-B8D0-1FCE-2DE2-297CD0EA4323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FA9009EC-4012-1E89-FADE-1445738CE0B8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9574E39A-4419-CCFA-2F3F-F4FC3107EBD5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73B0E5CD-BCF0-A41D-6DA3-BA60B403DFEE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68BEA9BD-3500-B452-A219-2968D4D9358E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24C1CCF8-998D-9CDF-45D7-D09E5FDEE271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BEC8C0DC-ED65-E520-5406-75365F0BDD50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A05E17FF-671F-B04D-280C-42AA607A8C38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7504C4E7-F01B-2E98-E2CA-06E39DF15A81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81C63471-066C-0AFE-832C-060C1C43D304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5186EC28-5446-1061-24CE-63E2EFF4C7E7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23EA20A0-BECA-67C6-505E-48C454880408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5BD5803D-9175-F51F-774B-B9A379A983B4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7D9FACBF-3A9D-8135-0332-62D7F35FB2D1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E0D1A8A3-57D8-158D-8045-9BA903F6BAAA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8C2BDEA2-3EDC-DD4F-1C16-CC7185A4EA77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90F35B80-0CDB-BB6C-C086-5E887674A1D5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BBF8D019-5721-6E06-6FAC-6EECD6C2210F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7B6BBC6C-201C-1211-AC87-464BC057CDE8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D8BC7CE2-C3DC-8714-CD09-31D750E275B7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47006252-C991-03A2-C421-370F9315FC61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F226EFEA-34A6-0E88-D1AF-32CA48CFBD05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3B311178-1357-18C9-90AD-2DCFBBC01CD6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459BF147-BA4B-7F99-8A79-EE05DF5BCFFD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41AACCBB-08A1-A082-BE9C-0C86B8711CF0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21E577FA-49D5-CC56-74FD-DE8523C7F1B9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D014226A-494F-9AC8-1E2E-0294709D06A0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45D9F004-DD7F-8FEB-C389-D97B9F7F1E05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2528C711-5600-447A-6CC0-968F96B1F2C6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5A7291AE-D6C7-EB0F-E124-00B3978FF55F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BFB63110-BAC3-3186-BF17-FC62413A955D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1190A1D8-503A-7352-DF8D-E2CECCEE7BD1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1FF5EF04-A874-5BCF-4B76-86D043EBC9A1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73789962-8423-5339-7814-CD27D8AF051F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B29A7502-F5F0-88A0-BC7A-556E517A0A6E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7A20BCAF-D36F-3C47-DCB6-0A0DC791178B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8EAA1FC6-A284-0518-2046-97C70E831333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BB20BD05-FD99-0601-29A8-25EA4AD777E6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218C3860-AD00-930D-8494-B18799D8D550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7C903AB2-36E9-242A-20E2-D78FFE163B79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1C536500-309F-D96F-EF79-2A744A3CB313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161BE626-D95E-8ED4-2785-16C0BE663E1C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02C33DD7-1143-2240-3C64-5D43BF817CFC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A28B3C25-DA30-AAB5-F76D-829DC3848ECE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84C0195F-685E-6DA0-2E5D-3781E434FAB0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0C96653-15F0-3216-A2FA-D79FEB7C874A}"/>
              </a:ext>
            </a:extLst>
          </p:cNvPr>
          <p:cNvSpPr txBox="1"/>
          <p:nvPr/>
        </p:nvSpPr>
        <p:spPr>
          <a:xfrm>
            <a:off x="251868" y="1374444"/>
            <a:ext cx="6316368" cy="2370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6600" b="1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</a:t>
            </a:r>
            <a:r>
              <a:rPr lang="en-US" sz="6600" b="1" kern="100" dirty="0">
                <a:solidFill>
                  <a:schemeClr val="bg2">
                    <a:lumMod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</a:t>
            </a:r>
            <a:r>
              <a:rPr lang="en-GB" sz="6600" b="1" kern="100" dirty="0" err="1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roject</a:t>
            </a:r>
            <a:r>
              <a:rPr lang="en-GB" sz="6600" b="1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GB" sz="6600" b="1" kern="100" dirty="0">
                <a:solidFill>
                  <a:schemeClr val="bg2">
                    <a:lumMod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</a:t>
            </a:r>
            <a:r>
              <a:rPr lang="en-GB" sz="6600" b="1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ocuses On</a:t>
            </a:r>
            <a:endParaRPr lang="en-KW" sz="6600" b="1" kern="100" dirty="0">
              <a:solidFill>
                <a:schemeClr val="bg2">
                  <a:lumMod val="2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467CECAF-A9BB-CC27-538D-D52503AE285A}"/>
              </a:ext>
            </a:extLst>
          </p:cNvPr>
          <p:cNvSpPr txBox="1"/>
          <p:nvPr/>
        </p:nvSpPr>
        <p:spPr>
          <a:xfrm>
            <a:off x="2813009" y="1742375"/>
            <a:ext cx="22828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1" dirty="0">
                <a:noFill/>
                <a:effectLst/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Detecting pedestrians in images and videos</a:t>
            </a:r>
            <a:r>
              <a:rPr lang="en-KW" b="1" dirty="0">
                <a:noFill/>
                <a:effectLst/>
                <a:latin typeface="Aptos" panose="020B0004020202020204" pitchFamily="34" charset="0"/>
                <a:cs typeface="Aparajita" panose="02020603050405020304" pitchFamily="18" charset="0"/>
              </a:rPr>
              <a:t> </a:t>
            </a:r>
            <a:endParaRPr lang="en-KW" b="1" dirty="0">
              <a:noFill/>
              <a:latin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A72519E3-30F5-91AF-7ED2-0F7112A603BD}"/>
              </a:ext>
            </a:extLst>
          </p:cNvPr>
          <p:cNvSpPr txBox="1"/>
          <p:nvPr/>
        </p:nvSpPr>
        <p:spPr>
          <a:xfrm>
            <a:off x="2657406" y="2664941"/>
            <a:ext cx="2594079" cy="575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GB" b="1" kern="100" dirty="0">
                <a:noFill/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Recognizing their visual attributes (e.g., gender, bag).</a:t>
            </a:r>
            <a:endParaRPr lang="en-KW" b="1" kern="100" dirty="0">
              <a:noFill/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72D51CB1-C5EA-B27C-09A0-15BAF384DF55}"/>
              </a:ext>
            </a:extLst>
          </p:cNvPr>
          <p:cNvSpPr txBox="1"/>
          <p:nvPr/>
        </p:nvSpPr>
        <p:spPr>
          <a:xfrm>
            <a:off x="2679377" y="3579611"/>
            <a:ext cx="2594079" cy="5756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GB" b="1" dirty="0">
                <a:noFill/>
                <a:effectLst/>
                <a:latin typeface="Aptos" panose="020B0004020202020204" pitchFamily="34" charset="0"/>
                <a:ea typeface="Aptos" panose="020B0004020202020204" pitchFamily="34" charset="0"/>
                <a:cs typeface="Abadi" panose="020F0502020204030204" pitchFamily="34" charset="0"/>
              </a:rPr>
              <a:t>Using real-world datasets from surveillance cameras.</a:t>
            </a:r>
            <a:r>
              <a:rPr lang="en-KW" b="1" dirty="0">
                <a:noFill/>
                <a:effectLst/>
                <a:latin typeface="Aptos" panose="020B0004020202020204" pitchFamily="34" charset="0"/>
                <a:cs typeface="Abadi" panose="020F0502020204030204" pitchFamily="34" charset="0"/>
              </a:rPr>
              <a:t> </a:t>
            </a:r>
            <a:endParaRPr lang="en-KW" b="1" kern="100" dirty="0">
              <a:noFill/>
              <a:effectLst/>
              <a:latin typeface="Aptos" panose="020B0004020202020204" pitchFamily="34" charset="0"/>
              <a:ea typeface="Aptos" panose="020B0004020202020204" pitchFamily="34" charset="0"/>
              <a:cs typeface="Abadi" panose="020F0502020204030204" pitchFamily="34" charset="0"/>
            </a:endParaRPr>
          </a:p>
        </p:txBody>
      </p:sp>
      <p:sp>
        <p:nvSpPr>
          <p:cNvPr id="240" name="Google Shape;4908;p49">
            <a:extLst>
              <a:ext uri="{FF2B5EF4-FFF2-40B4-BE49-F238E27FC236}">
                <a16:creationId xmlns:a16="http://schemas.microsoft.com/office/drawing/2014/main" id="{C5BD9337-CA1D-7F8C-C782-67C1C4FDB9C9}"/>
              </a:ext>
            </a:extLst>
          </p:cNvPr>
          <p:cNvSpPr/>
          <p:nvPr/>
        </p:nvSpPr>
        <p:spPr>
          <a:xfrm>
            <a:off x="9129375" y="3212290"/>
            <a:ext cx="45719" cy="1003636"/>
          </a:xfrm>
          <a:custGeom>
            <a:avLst/>
            <a:gdLst/>
            <a:ahLst/>
            <a:cxnLst/>
            <a:rect l="l" t="t" r="r" b="b"/>
            <a:pathLst>
              <a:path w="14992" h="26428" extrusionOk="0">
                <a:moveTo>
                  <a:pt x="31" y="0"/>
                </a:moveTo>
                <a:cubicBezTo>
                  <a:pt x="25" y="0"/>
                  <a:pt x="19" y="0"/>
                  <a:pt x="13" y="0"/>
                </a:cubicBezTo>
                <a:lnTo>
                  <a:pt x="0" y="0"/>
                </a:lnTo>
                <a:lnTo>
                  <a:pt x="0" y="26407"/>
                </a:lnTo>
                <a:lnTo>
                  <a:pt x="13" y="26427"/>
                </a:lnTo>
                <a:lnTo>
                  <a:pt x="14992" y="1860"/>
                </a:lnTo>
                <a:cubicBezTo>
                  <a:pt x="10391" y="663"/>
                  <a:pt x="5335" y="0"/>
                  <a:pt x="31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4910;p49">
            <a:extLst>
              <a:ext uri="{FF2B5EF4-FFF2-40B4-BE49-F238E27FC236}">
                <a16:creationId xmlns:a16="http://schemas.microsoft.com/office/drawing/2014/main" id="{DA43E7CB-F315-5A76-AADD-3D5BDE514B58}"/>
              </a:ext>
            </a:extLst>
          </p:cNvPr>
          <p:cNvSpPr/>
          <p:nvPr/>
        </p:nvSpPr>
        <p:spPr>
          <a:xfrm flipH="1" flipV="1">
            <a:off x="11214261" y="3490788"/>
            <a:ext cx="2800117" cy="720000"/>
          </a:xfrm>
          <a:custGeom>
            <a:avLst/>
            <a:gdLst/>
            <a:ahLst/>
            <a:cxnLst/>
            <a:rect l="l" t="t" r="r" b="b"/>
            <a:pathLst>
              <a:path w="35124" h="7847" extrusionOk="0">
                <a:moveTo>
                  <a:pt x="0" y="1"/>
                </a:moveTo>
                <a:lnTo>
                  <a:pt x="0" y="7847"/>
                </a:lnTo>
                <a:lnTo>
                  <a:pt x="35123" y="7847"/>
                </a:lnTo>
                <a:lnTo>
                  <a:pt x="35123" y="1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3" name="Google Shape;4911;p49">
            <a:extLst>
              <a:ext uri="{FF2B5EF4-FFF2-40B4-BE49-F238E27FC236}">
                <a16:creationId xmlns:a16="http://schemas.microsoft.com/office/drawing/2014/main" id="{FF7AC153-DCED-ED82-7FB9-622A0222009E}"/>
              </a:ext>
            </a:extLst>
          </p:cNvPr>
          <p:cNvCxnSpPr/>
          <p:nvPr/>
        </p:nvCxnSpPr>
        <p:spPr>
          <a:xfrm rot="10800000">
            <a:off x="9664581" y="3811306"/>
            <a:ext cx="3186919" cy="0"/>
          </a:xfrm>
          <a:prstGeom prst="straightConnector1">
            <a:avLst/>
          </a:prstGeom>
          <a:solidFill>
            <a:schemeClr val="bg2">
              <a:lumMod val="90000"/>
            </a:schemeClr>
          </a:solidFill>
          <a:ln w="9525" cap="flat" cmpd="sng">
            <a:solidFill>
              <a:srgbClr val="CFD9E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45" name="Google Shape;4913;p49">
            <a:extLst>
              <a:ext uri="{FF2B5EF4-FFF2-40B4-BE49-F238E27FC236}">
                <a16:creationId xmlns:a16="http://schemas.microsoft.com/office/drawing/2014/main" id="{FDFB6BFD-662C-3078-408F-1D0E8DE97B82}"/>
              </a:ext>
            </a:extLst>
          </p:cNvPr>
          <p:cNvSpPr/>
          <p:nvPr/>
        </p:nvSpPr>
        <p:spPr>
          <a:xfrm>
            <a:off x="9129323" y="2167169"/>
            <a:ext cx="45719" cy="1001473"/>
          </a:xfrm>
          <a:custGeom>
            <a:avLst/>
            <a:gdLst/>
            <a:ahLst/>
            <a:cxnLst/>
            <a:rect l="l" t="t" r="r" b="b"/>
            <a:pathLst>
              <a:path w="29952" h="26371" extrusionOk="0">
                <a:moveTo>
                  <a:pt x="1" y="0"/>
                </a:moveTo>
                <a:lnTo>
                  <a:pt x="1" y="24234"/>
                </a:lnTo>
                <a:lnTo>
                  <a:pt x="14" y="24234"/>
                </a:lnTo>
                <a:cubicBezTo>
                  <a:pt x="14" y="24234"/>
                  <a:pt x="203" y="24229"/>
                  <a:pt x="558" y="24229"/>
                </a:cubicBezTo>
                <a:cubicBezTo>
                  <a:pt x="2473" y="24229"/>
                  <a:pt x="9215" y="24384"/>
                  <a:pt x="17213" y="26370"/>
                </a:cubicBezTo>
                <a:lnTo>
                  <a:pt x="29952" y="5713"/>
                </a:lnTo>
                <a:cubicBezTo>
                  <a:pt x="29952" y="5713"/>
                  <a:pt x="20827" y="0"/>
                  <a:pt x="14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4915;p49">
            <a:extLst>
              <a:ext uri="{FF2B5EF4-FFF2-40B4-BE49-F238E27FC236}">
                <a16:creationId xmlns:a16="http://schemas.microsoft.com/office/drawing/2014/main" id="{DCFB053C-FB37-A9BB-E5AE-556293F61925}"/>
              </a:ext>
            </a:extLst>
          </p:cNvPr>
          <p:cNvSpPr/>
          <p:nvPr/>
        </p:nvSpPr>
        <p:spPr>
          <a:xfrm flipH="1">
            <a:off x="11214266" y="2570531"/>
            <a:ext cx="2800117" cy="720000"/>
          </a:xfrm>
          <a:custGeom>
            <a:avLst/>
            <a:gdLst/>
            <a:ahLst/>
            <a:cxnLst/>
            <a:rect l="l" t="t" r="r" b="b"/>
            <a:pathLst>
              <a:path w="35124" h="7846" extrusionOk="0">
                <a:moveTo>
                  <a:pt x="0" y="1"/>
                </a:moveTo>
                <a:lnTo>
                  <a:pt x="0" y="7845"/>
                </a:lnTo>
                <a:lnTo>
                  <a:pt x="35123" y="7845"/>
                </a:lnTo>
                <a:lnTo>
                  <a:pt x="35123" y="1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cxnSp>
        <p:nvCxnSpPr>
          <p:cNvPr id="248" name="Google Shape;4916;p49">
            <a:extLst>
              <a:ext uri="{FF2B5EF4-FFF2-40B4-BE49-F238E27FC236}">
                <a16:creationId xmlns:a16="http://schemas.microsoft.com/office/drawing/2014/main" id="{A2D5F9FB-1A26-F922-71B1-1FE8CCF0B1C5}"/>
              </a:ext>
            </a:extLst>
          </p:cNvPr>
          <p:cNvCxnSpPr/>
          <p:nvPr/>
        </p:nvCxnSpPr>
        <p:spPr>
          <a:xfrm rot="10800000">
            <a:off x="9664324" y="2914304"/>
            <a:ext cx="2434880" cy="0"/>
          </a:xfrm>
          <a:prstGeom prst="straightConnector1">
            <a:avLst/>
          </a:prstGeom>
          <a:solidFill>
            <a:schemeClr val="bg2">
              <a:lumMod val="75000"/>
            </a:schemeClr>
          </a:solidFill>
          <a:ln w="9525" cap="flat" cmpd="sng">
            <a:solidFill>
              <a:srgbClr val="A5B7C6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50" name="Google Shape;4918;p49">
            <a:extLst>
              <a:ext uri="{FF2B5EF4-FFF2-40B4-BE49-F238E27FC236}">
                <a16:creationId xmlns:a16="http://schemas.microsoft.com/office/drawing/2014/main" id="{B2B45E65-208D-414A-B45F-16FB2F164831}"/>
              </a:ext>
            </a:extLst>
          </p:cNvPr>
          <p:cNvSpPr/>
          <p:nvPr/>
        </p:nvSpPr>
        <p:spPr>
          <a:xfrm>
            <a:off x="9129324" y="1092994"/>
            <a:ext cx="45719" cy="1163403"/>
          </a:xfrm>
          <a:custGeom>
            <a:avLst/>
            <a:gdLst/>
            <a:ahLst/>
            <a:cxnLst/>
            <a:rect l="l" t="t" r="r" b="b"/>
            <a:pathLst>
              <a:path w="44762" h="30635" extrusionOk="0">
                <a:moveTo>
                  <a:pt x="1" y="1"/>
                </a:moveTo>
                <a:lnTo>
                  <a:pt x="1" y="24648"/>
                </a:lnTo>
                <a:lnTo>
                  <a:pt x="14" y="24648"/>
                </a:lnTo>
                <a:cubicBezTo>
                  <a:pt x="5607" y="24648"/>
                  <a:pt x="18560" y="25130"/>
                  <a:pt x="31390" y="30635"/>
                </a:cubicBezTo>
                <a:lnTo>
                  <a:pt x="44761" y="10327"/>
                </a:lnTo>
                <a:cubicBezTo>
                  <a:pt x="44761" y="10327"/>
                  <a:pt x="27304" y="1"/>
                  <a:pt x="14" y="1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4920;p49">
            <a:extLst>
              <a:ext uri="{FF2B5EF4-FFF2-40B4-BE49-F238E27FC236}">
                <a16:creationId xmlns:a16="http://schemas.microsoft.com/office/drawing/2014/main" id="{23076551-AFEF-E0FF-CC80-F132C9E5FA42}"/>
              </a:ext>
            </a:extLst>
          </p:cNvPr>
          <p:cNvSpPr/>
          <p:nvPr/>
        </p:nvSpPr>
        <p:spPr>
          <a:xfrm flipH="1">
            <a:off x="11214266" y="1665391"/>
            <a:ext cx="2800117" cy="720001"/>
          </a:xfrm>
          <a:custGeom>
            <a:avLst/>
            <a:gdLst/>
            <a:ahLst/>
            <a:cxnLst/>
            <a:rect l="l" t="t" r="r" b="b"/>
            <a:pathLst>
              <a:path w="35124" h="7847" extrusionOk="0">
                <a:moveTo>
                  <a:pt x="0" y="1"/>
                </a:moveTo>
                <a:lnTo>
                  <a:pt x="0" y="7847"/>
                </a:lnTo>
                <a:lnTo>
                  <a:pt x="35123" y="7847"/>
                </a:lnTo>
                <a:lnTo>
                  <a:pt x="35123" y="1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cxnSp>
        <p:nvCxnSpPr>
          <p:cNvPr id="253" name="Google Shape;4921;p49">
            <a:extLst>
              <a:ext uri="{FF2B5EF4-FFF2-40B4-BE49-F238E27FC236}">
                <a16:creationId xmlns:a16="http://schemas.microsoft.com/office/drawing/2014/main" id="{9A5AF4FD-C77B-B293-11D9-1A68FC88C6D6}"/>
              </a:ext>
            </a:extLst>
          </p:cNvPr>
          <p:cNvCxnSpPr/>
          <p:nvPr/>
        </p:nvCxnSpPr>
        <p:spPr>
          <a:xfrm rot="10800000">
            <a:off x="9663810" y="1855575"/>
            <a:ext cx="1652020" cy="0"/>
          </a:xfrm>
          <a:prstGeom prst="straightConnector1">
            <a:avLst/>
          </a:prstGeom>
          <a:solidFill>
            <a:schemeClr val="bg2">
              <a:lumMod val="50000"/>
            </a:schemeClr>
          </a:solidFill>
          <a:ln w="9525" cap="flat" cmpd="sng">
            <a:solidFill>
              <a:srgbClr val="869FB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54" name="TextBox 253">
            <a:extLst>
              <a:ext uri="{FF2B5EF4-FFF2-40B4-BE49-F238E27FC236}">
                <a16:creationId xmlns:a16="http://schemas.microsoft.com/office/drawing/2014/main" id="{E3BF43E4-AAE8-5C5B-764C-FBC94C1A7479}"/>
              </a:ext>
            </a:extLst>
          </p:cNvPr>
          <p:cNvSpPr txBox="1"/>
          <p:nvPr/>
        </p:nvSpPr>
        <p:spPr>
          <a:xfrm>
            <a:off x="11420206" y="1742375"/>
            <a:ext cx="22828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1" dirty="0">
                <a:noFill/>
                <a:effectLst/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Detecting pedestrians in images and videos</a:t>
            </a:r>
            <a:r>
              <a:rPr lang="en-KW" b="1" dirty="0">
                <a:noFill/>
                <a:effectLst/>
                <a:latin typeface="Aptos" panose="020B0004020202020204" pitchFamily="34" charset="0"/>
                <a:cs typeface="Aparajita" panose="02020603050405020304" pitchFamily="18" charset="0"/>
              </a:rPr>
              <a:t> </a:t>
            </a:r>
            <a:endParaRPr lang="en-KW" b="1" dirty="0">
              <a:noFill/>
              <a:latin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EE3AD24C-985A-91DB-560D-7BB5E3EB027A}"/>
              </a:ext>
            </a:extLst>
          </p:cNvPr>
          <p:cNvSpPr txBox="1"/>
          <p:nvPr/>
        </p:nvSpPr>
        <p:spPr>
          <a:xfrm>
            <a:off x="11264603" y="2664941"/>
            <a:ext cx="2594079" cy="575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GB" b="1" kern="100" dirty="0">
                <a:noFill/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Recognizing their visual attributes (e.g., gender, bag).</a:t>
            </a:r>
            <a:endParaRPr lang="en-KW" b="1" kern="100" dirty="0">
              <a:noFill/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C6BAE8A8-EC10-538F-2A37-1BA5A933956D}"/>
              </a:ext>
            </a:extLst>
          </p:cNvPr>
          <p:cNvSpPr txBox="1"/>
          <p:nvPr/>
        </p:nvSpPr>
        <p:spPr>
          <a:xfrm>
            <a:off x="11286574" y="3579611"/>
            <a:ext cx="2594079" cy="5756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GB" b="1" dirty="0">
                <a:noFill/>
                <a:effectLst/>
                <a:latin typeface="Aptos" panose="020B0004020202020204" pitchFamily="34" charset="0"/>
                <a:ea typeface="Aptos" panose="020B0004020202020204" pitchFamily="34" charset="0"/>
                <a:cs typeface="Abadi" panose="020F0502020204030204" pitchFamily="34" charset="0"/>
              </a:rPr>
              <a:t>Using real-world datasets from surveillance cameras.</a:t>
            </a:r>
            <a:r>
              <a:rPr lang="en-KW" b="1" dirty="0">
                <a:noFill/>
                <a:effectLst/>
                <a:latin typeface="Aptos" panose="020B0004020202020204" pitchFamily="34" charset="0"/>
                <a:cs typeface="Abadi" panose="020F0502020204030204" pitchFamily="34" charset="0"/>
              </a:rPr>
              <a:t> </a:t>
            </a:r>
            <a:endParaRPr lang="en-KW" b="1" kern="100" dirty="0">
              <a:noFill/>
              <a:effectLst/>
              <a:latin typeface="Aptos" panose="020B0004020202020204" pitchFamily="34" charset="0"/>
              <a:ea typeface="Aptos" panose="020B0004020202020204" pitchFamily="34" charset="0"/>
              <a:cs typeface="Abad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064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E2AD6B4A-1BC0-0255-D9DF-3B7DE348A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42A19A94-7513-89C2-8308-2539E64791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6743531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Project Summary</a:t>
            </a:r>
            <a:endParaRPr lang="en-US" dirty="0"/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DE5BB91C-7F2B-555A-AB5A-00CC648F5904}"/>
              </a:ext>
            </a:extLst>
          </p:cNvPr>
          <p:cNvSpPr txBox="1">
            <a:spLocks/>
          </p:cNvSpPr>
          <p:nvPr/>
        </p:nvSpPr>
        <p:spPr>
          <a:xfrm>
            <a:off x="-6743531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02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4071BB20-FFD3-D267-7225-544F1B7A6A38}"/>
              </a:ext>
            </a:extLst>
          </p:cNvPr>
          <p:cNvSpPr/>
          <p:nvPr/>
        </p:nvSpPr>
        <p:spPr>
          <a:xfrm>
            <a:off x="9274173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7725FFA1-075C-450D-6CE0-2532C5B316D8}"/>
              </a:ext>
            </a:extLst>
          </p:cNvPr>
          <p:cNvSpPr/>
          <p:nvPr/>
        </p:nvSpPr>
        <p:spPr>
          <a:xfrm>
            <a:off x="-1015568" y="-1188727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697C8F13-8D1D-441B-F5A8-A693BEC6E98A}"/>
              </a:ext>
            </a:extLst>
          </p:cNvPr>
          <p:cNvGrpSpPr/>
          <p:nvPr/>
        </p:nvGrpSpPr>
        <p:grpSpPr>
          <a:xfrm>
            <a:off x="1038024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1D1A1AF8-A3EF-8861-9481-C4F2E8A70F6E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69B13A6D-7C47-D512-8DF4-50AA0A05BAD6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752897D9-31A8-06AF-70F3-58BD997513B7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20F160A9-78E0-AB0E-A242-A18CCAECBA14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F690531E-E25B-403E-B0BF-AE2E7D41B3BF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D4E5247C-2E73-5CDA-722C-9D529C8C5F40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2641928B-0A7A-5DFF-B59F-F0B96204F8FD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CD2C68F3-A6EC-494D-C801-27350F1D8F8E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5ED5E7D5-BCBF-A410-3D52-74404770C558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1C849580-27C5-0EBC-9D02-11752C7E4895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C7A513E3-2E92-B47B-477C-65E1300F5C99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4C6F8E0C-61E1-9EF5-F354-7BF1ED6CC06A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94DCA7A4-B32A-8727-18D4-4E759915492E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662353CD-1BD5-B9C3-E160-2100C377015E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84832ED4-35F3-D903-E50D-91A698F49FA7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A50A395B-FD73-50C2-42C9-B5A74597C29E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5E73BAE6-4D2A-DBC0-32D5-21FCD70D1B26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05A7515F-9320-D2FD-7EBD-8F3A85385833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76612C18-D475-1F71-1270-23A4D3D03804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DAF86356-63D6-246B-8DD1-5FF8C9B80A62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8A9286E3-3C82-FD6A-1A8F-3CEBE22EF344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DFA879E7-808A-8F43-D39F-B398A0CC6389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4470265F-0B3B-D021-682F-300FB94ACD6A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6198D046-CC76-AC7A-42B1-01C23C8C249A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017EFBD2-9960-801C-6AAA-0FB4D842D3B6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342E59A7-FB71-0E75-605F-1F4C3247F2DD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7036DBD2-0758-6457-F54F-375C30D1C054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97FA2B87-25EE-D499-BCD8-2973BFA94885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96735EC9-6835-25E5-DB93-C5DBF5A7E8BF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6C85B209-9140-A673-695F-C40777773F79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9366BD19-A828-7055-8428-8859E5BF1ED9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31523AAD-EAF4-712B-DEA5-7FB1123EDB6C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CEE57AE0-3313-B61C-3C97-927F96644AC0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A7113C06-2E3B-E1C5-B34A-CF6FE3FE3283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342F5613-CC3C-A9D1-4A65-9CF98FFB6F23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1B17E3C6-A5D2-A91C-B52D-24AB0FC6D81B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D56270EE-DA40-4A12-DB7F-6F633F5620EE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5181EAA5-875C-7E12-9B1E-A082621A94B9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22C25A33-4EA1-FE14-7F3E-7B09E45FA1DC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2203A8FF-1556-0A64-FDF9-B73AACC61C1F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A1F6AC36-91F2-9F70-4C5A-51096C93DEEB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39550E68-F115-E661-764F-12A9FC02D8A9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A432528D-453E-5501-08B9-EC6CDEB081E5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35BBB68C-2414-B730-2804-13A13ACBA8B8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F39B2C5F-05A4-FA1C-66EF-BEAD97D4E28E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9DC1620D-54A8-EEF1-3A9E-EA7A0CD87D2A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34EF91A5-3702-27A1-2AE7-99448DCBCF23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BE3D2B98-D878-D637-239B-5E20DECCC37F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EB4C4780-8382-B4B0-F090-D2AEE5C6C7AB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4B9456EB-470D-D8D9-09F2-76586A0F6C01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DA4D10A1-64A3-0490-1DF5-CBD55080A7CF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7277A80D-2138-09DB-5BB9-0F235C4D59FC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117B52CA-F4DD-BFDC-26FA-E2AA8F48CE08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76BE8665-6FCE-A404-FB9D-846F41871178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C90ADECF-CA9B-CCE2-21C1-4C1F3A5700FC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FFBB038D-DAFE-ECA1-35FB-49A64BCB69DF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90654C4E-0492-228A-09BC-242DD94E521A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8BFE1112-F9E1-1857-516F-36BCBD24D623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4F503717-0439-2DEB-8EAE-151621F9F215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51072FF4-7563-30CF-E6E1-931B16BAE7FA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6715E56B-D429-82CD-6875-BD885D5E780B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C1DD954E-6BDA-ECB9-D7AE-A5C5EBCC4755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0EE6833E-C9A6-AE58-B2C0-E4B1F6EB8C4B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D5D1CD7C-0FDA-B282-212C-88B91935660A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DA791F2F-D5DF-BF9F-FB61-27358F1DE9FC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45CBBF7D-E57E-EE02-C926-7EB6035867AC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95227FC1-93AD-846E-FF2D-7F2894204AF8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CC80104-9222-8A3B-B8E6-D24FDD09626C}"/>
              </a:ext>
            </a:extLst>
          </p:cNvPr>
          <p:cNvSpPr txBox="1"/>
          <p:nvPr/>
        </p:nvSpPr>
        <p:spPr>
          <a:xfrm>
            <a:off x="355460" y="309435"/>
            <a:ext cx="4597099" cy="630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3200" b="1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</a:t>
            </a:r>
            <a:r>
              <a:rPr lang="en-US" sz="3200" b="1" kern="100" dirty="0">
                <a:solidFill>
                  <a:schemeClr val="bg2">
                    <a:lumMod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</a:t>
            </a:r>
            <a:r>
              <a:rPr lang="en-GB" sz="3200" b="1" kern="100" dirty="0" err="1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roject</a:t>
            </a:r>
            <a:r>
              <a:rPr lang="en-GB" sz="3200" b="1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GB" sz="3200" b="1" kern="100" dirty="0">
                <a:solidFill>
                  <a:schemeClr val="bg2">
                    <a:lumMod val="25000"/>
                  </a:schemeClr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</a:t>
            </a:r>
            <a:r>
              <a:rPr lang="en-GB" sz="3200" b="1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ocuses On</a:t>
            </a:r>
            <a:endParaRPr lang="en-KW" sz="3200" b="1" kern="100" dirty="0">
              <a:solidFill>
                <a:schemeClr val="bg2">
                  <a:lumMod val="2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1" name="Google Shape;4908;p49">
            <a:extLst>
              <a:ext uri="{FF2B5EF4-FFF2-40B4-BE49-F238E27FC236}">
                <a16:creationId xmlns:a16="http://schemas.microsoft.com/office/drawing/2014/main" id="{E9E95E4C-AD4A-1901-C56D-83296FF46B75}"/>
              </a:ext>
            </a:extLst>
          </p:cNvPr>
          <p:cNvSpPr/>
          <p:nvPr/>
        </p:nvSpPr>
        <p:spPr>
          <a:xfrm flipH="1">
            <a:off x="8405183" y="3280158"/>
            <a:ext cx="720642" cy="1003636"/>
          </a:xfrm>
          <a:custGeom>
            <a:avLst/>
            <a:gdLst/>
            <a:ahLst/>
            <a:cxnLst/>
            <a:rect l="l" t="t" r="r" b="b"/>
            <a:pathLst>
              <a:path w="14992" h="26428" extrusionOk="0">
                <a:moveTo>
                  <a:pt x="31" y="0"/>
                </a:moveTo>
                <a:cubicBezTo>
                  <a:pt x="25" y="0"/>
                  <a:pt x="19" y="0"/>
                  <a:pt x="13" y="0"/>
                </a:cubicBezTo>
                <a:lnTo>
                  <a:pt x="0" y="0"/>
                </a:lnTo>
                <a:lnTo>
                  <a:pt x="0" y="26407"/>
                </a:lnTo>
                <a:lnTo>
                  <a:pt x="13" y="26427"/>
                </a:lnTo>
                <a:lnTo>
                  <a:pt x="14992" y="1860"/>
                </a:lnTo>
                <a:cubicBezTo>
                  <a:pt x="10391" y="663"/>
                  <a:pt x="5335" y="0"/>
                  <a:pt x="31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4910;p49">
            <a:extLst>
              <a:ext uri="{FF2B5EF4-FFF2-40B4-BE49-F238E27FC236}">
                <a16:creationId xmlns:a16="http://schemas.microsoft.com/office/drawing/2014/main" id="{D380D9EA-99A1-15A8-43AC-34A99A283000}"/>
              </a:ext>
            </a:extLst>
          </p:cNvPr>
          <p:cNvSpPr/>
          <p:nvPr/>
        </p:nvSpPr>
        <p:spPr>
          <a:xfrm flipH="1" flipV="1">
            <a:off x="2609917" y="3490788"/>
            <a:ext cx="2800117" cy="720000"/>
          </a:xfrm>
          <a:custGeom>
            <a:avLst/>
            <a:gdLst/>
            <a:ahLst/>
            <a:cxnLst/>
            <a:rect l="l" t="t" r="r" b="b"/>
            <a:pathLst>
              <a:path w="35124" h="7847" extrusionOk="0">
                <a:moveTo>
                  <a:pt x="0" y="1"/>
                </a:moveTo>
                <a:lnTo>
                  <a:pt x="0" y="7847"/>
                </a:lnTo>
                <a:lnTo>
                  <a:pt x="35123" y="7847"/>
                </a:lnTo>
                <a:lnTo>
                  <a:pt x="35123" y="1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4" name="Google Shape;4911;p49">
            <a:extLst>
              <a:ext uri="{FF2B5EF4-FFF2-40B4-BE49-F238E27FC236}">
                <a16:creationId xmlns:a16="http://schemas.microsoft.com/office/drawing/2014/main" id="{EBC23D12-4105-AD3E-1760-16A456D2A72B}"/>
              </a:ext>
            </a:extLst>
          </p:cNvPr>
          <p:cNvCxnSpPr/>
          <p:nvPr/>
        </p:nvCxnSpPr>
        <p:spPr>
          <a:xfrm rot="10800000">
            <a:off x="5591345" y="3811306"/>
            <a:ext cx="3186919" cy="0"/>
          </a:xfrm>
          <a:prstGeom prst="straightConnector1">
            <a:avLst/>
          </a:prstGeom>
          <a:solidFill>
            <a:schemeClr val="bg2">
              <a:lumMod val="90000"/>
            </a:schemeClr>
          </a:solidFill>
          <a:ln w="9525" cap="flat" cmpd="sng">
            <a:solidFill>
              <a:srgbClr val="CFD9E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7" name="Google Shape;4913;p49">
            <a:extLst>
              <a:ext uri="{FF2B5EF4-FFF2-40B4-BE49-F238E27FC236}">
                <a16:creationId xmlns:a16="http://schemas.microsoft.com/office/drawing/2014/main" id="{7E1FEC33-B2B9-4B3D-9CD8-F7698CE302F8}"/>
              </a:ext>
            </a:extLst>
          </p:cNvPr>
          <p:cNvSpPr/>
          <p:nvPr/>
        </p:nvSpPr>
        <p:spPr>
          <a:xfrm flipH="1">
            <a:off x="7686030" y="2235037"/>
            <a:ext cx="1439743" cy="1001473"/>
          </a:xfrm>
          <a:custGeom>
            <a:avLst/>
            <a:gdLst/>
            <a:ahLst/>
            <a:cxnLst/>
            <a:rect l="l" t="t" r="r" b="b"/>
            <a:pathLst>
              <a:path w="29952" h="26371" extrusionOk="0">
                <a:moveTo>
                  <a:pt x="1" y="0"/>
                </a:moveTo>
                <a:lnTo>
                  <a:pt x="1" y="24234"/>
                </a:lnTo>
                <a:lnTo>
                  <a:pt x="14" y="24234"/>
                </a:lnTo>
                <a:cubicBezTo>
                  <a:pt x="14" y="24234"/>
                  <a:pt x="203" y="24229"/>
                  <a:pt x="558" y="24229"/>
                </a:cubicBezTo>
                <a:cubicBezTo>
                  <a:pt x="2473" y="24229"/>
                  <a:pt x="9215" y="24384"/>
                  <a:pt x="17213" y="26370"/>
                </a:cubicBezTo>
                <a:lnTo>
                  <a:pt x="29952" y="5713"/>
                </a:lnTo>
                <a:cubicBezTo>
                  <a:pt x="29952" y="5713"/>
                  <a:pt x="20827" y="0"/>
                  <a:pt x="14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4915;p49">
            <a:extLst>
              <a:ext uri="{FF2B5EF4-FFF2-40B4-BE49-F238E27FC236}">
                <a16:creationId xmlns:a16="http://schemas.microsoft.com/office/drawing/2014/main" id="{E4D6B7B5-1FA8-AF73-FCDB-FAD090FA4A77}"/>
              </a:ext>
            </a:extLst>
          </p:cNvPr>
          <p:cNvSpPr/>
          <p:nvPr/>
        </p:nvSpPr>
        <p:spPr>
          <a:xfrm flipH="1">
            <a:off x="2609922" y="2570531"/>
            <a:ext cx="2800117" cy="720000"/>
          </a:xfrm>
          <a:custGeom>
            <a:avLst/>
            <a:gdLst/>
            <a:ahLst/>
            <a:cxnLst/>
            <a:rect l="l" t="t" r="r" b="b"/>
            <a:pathLst>
              <a:path w="35124" h="7846" extrusionOk="0">
                <a:moveTo>
                  <a:pt x="0" y="1"/>
                </a:moveTo>
                <a:lnTo>
                  <a:pt x="0" y="7845"/>
                </a:lnTo>
                <a:lnTo>
                  <a:pt x="35123" y="7845"/>
                </a:lnTo>
                <a:lnTo>
                  <a:pt x="35123" y="1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cxnSp>
        <p:nvCxnSpPr>
          <p:cNvPr id="220" name="Google Shape;4916;p49">
            <a:extLst>
              <a:ext uri="{FF2B5EF4-FFF2-40B4-BE49-F238E27FC236}">
                <a16:creationId xmlns:a16="http://schemas.microsoft.com/office/drawing/2014/main" id="{D4E4B276-EF57-89DE-1A72-9C3B7CC2D28E}"/>
              </a:ext>
            </a:extLst>
          </p:cNvPr>
          <p:cNvCxnSpPr/>
          <p:nvPr/>
        </p:nvCxnSpPr>
        <p:spPr>
          <a:xfrm rot="10800000">
            <a:off x="5591088" y="2914304"/>
            <a:ext cx="2434880" cy="0"/>
          </a:xfrm>
          <a:prstGeom prst="straightConnector1">
            <a:avLst/>
          </a:prstGeom>
          <a:solidFill>
            <a:schemeClr val="bg2">
              <a:lumMod val="75000"/>
            </a:schemeClr>
          </a:solidFill>
          <a:ln w="9525" cap="flat" cmpd="sng">
            <a:solidFill>
              <a:srgbClr val="A5B7C6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3" name="Google Shape;4918;p49">
            <a:extLst>
              <a:ext uri="{FF2B5EF4-FFF2-40B4-BE49-F238E27FC236}">
                <a16:creationId xmlns:a16="http://schemas.microsoft.com/office/drawing/2014/main" id="{B4FD3757-A746-9F44-F048-C8CF96B9A1A6}"/>
              </a:ext>
            </a:extLst>
          </p:cNvPr>
          <p:cNvSpPr/>
          <p:nvPr/>
        </p:nvSpPr>
        <p:spPr>
          <a:xfrm flipH="1">
            <a:off x="6974141" y="1160862"/>
            <a:ext cx="2151632" cy="1163403"/>
          </a:xfrm>
          <a:custGeom>
            <a:avLst/>
            <a:gdLst/>
            <a:ahLst/>
            <a:cxnLst/>
            <a:rect l="l" t="t" r="r" b="b"/>
            <a:pathLst>
              <a:path w="44762" h="30635" extrusionOk="0">
                <a:moveTo>
                  <a:pt x="1" y="1"/>
                </a:moveTo>
                <a:lnTo>
                  <a:pt x="1" y="24648"/>
                </a:lnTo>
                <a:lnTo>
                  <a:pt x="14" y="24648"/>
                </a:lnTo>
                <a:cubicBezTo>
                  <a:pt x="5607" y="24648"/>
                  <a:pt x="18560" y="25130"/>
                  <a:pt x="31390" y="30635"/>
                </a:cubicBezTo>
                <a:lnTo>
                  <a:pt x="44761" y="10327"/>
                </a:lnTo>
                <a:cubicBezTo>
                  <a:pt x="44761" y="10327"/>
                  <a:pt x="27304" y="1"/>
                  <a:pt x="14" y="1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4920;p49">
            <a:extLst>
              <a:ext uri="{FF2B5EF4-FFF2-40B4-BE49-F238E27FC236}">
                <a16:creationId xmlns:a16="http://schemas.microsoft.com/office/drawing/2014/main" id="{976D95D9-868E-9E88-EAFF-C6FFC7AA0090}"/>
              </a:ext>
            </a:extLst>
          </p:cNvPr>
          <p:cNvSpPr/>
          <p:nvPr/>
        </p:nvSpPr>
        <p:spPr>
          <a:xfrm flipH="1">
            <a:off x="2609922" y="1665391"/>
            <a:ext cx="2800117" cy="720001"/>
          </a:xfrm>
          <a:custGeom>
            <a:avLst/>
            <a:gdLst/>
            <a:ahLst/>
            <a:cxnLst/>
            <a:rect l="l" t="t" r="r" b="b"/>
            <a:pathLst>
              <a:path w="35124" h="7847" extrusionOk="0">
                <a:moveTo>
                  <a:pt x="0" y="1"/>
                </a:moveTo>
                <a:lnTo>
                  <a:pt x="0" y="7847"/>
                </a:lnTo>
                <a:lnTo>
                  <a:pt x="35123" y="7847"/>
                </a:lnTo>
                <a:lnTo>
                  <a:pt x="35123" y="1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/>
          </a:p>
        </p:txBody>
      </p:sp>
      <p:cxnSp>
        <p:nvCxnSpPr>
          <p:cNvPr id="216" name="Google Shape;4921;p49">
            <a:extLst>
              <a:ext uri="{FF2B5EF4-FFF2-40B4-BE49-F238E27FC236}">
                <a16:creationId xmlns:a16="http://schemas.microsoft.com/office/drawing/2014/main" id="{52913865-539A-214E-B96B-201D9747E749}"/>
              </a:ext>
            </a:extLst>
          </p:cNvPr>
          <p:cNvCxnSpPr/>
          <p:nvPr/>
        </p:nvCxnSpPr>
        <p:spPr>
          <a:xfrm rot="10800000">
            <a:off x="5590574" y="1855575"/>
            <a:ext cx="1652020" cy="0"/>
          </a:xfrm>
          <a:prstGeom prst="straightConnector1">
            <a:avLst/>
          </a:prstGeom>
          <a:solidFill>
            <a:schemeClr val="bg2">
              <a:lumMod val="50000"/>
            </a:schemeClr>
          </a:solidFill>
          <a:ln w="9525" cap="flat" cmpd="sng">
            <a:solidFill>
              <a:srgbClr val="869FB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7" name="TextBox 226">
            <a:extLst>
              <a:ext uri="{FF2B5EF4-FFF2-40B4-BE49-F238E27FC236}">
                <a16:creationId xmlns:a16="http://schemas.microsoft.com/office/drawing/2014/main" id="{4A317791-DD14-5538-AB19-A2ABEAF235E5}"/>
              </a:ext>
            </a:extLst>
          </p:cNvPr>
          <p:cNvSpPr txBox="1"/>
          <p:nvPr/>
        </p:nvSpPr>
        <p:spPr>
          <a:xfrm>
            <a:off x="2795080" y="1742375"/>
            <a:ext cx="22828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1" dirty="0">
                <a:solidFill>
                  <a:schemeClr val="accent5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parajita" panose="02020603050405020304" pitchFamily="18" charset="0"/>
              </a:rPr>
              <a:t>Detecting pedestrians in images and videos</a:t>
            </a:r>
            <a:r>
              <a:rPr lang="en-KW" b="1" dirty="0">
                <a:solidFill>
                  <a:schemeClr val="accent5"/>
                </a:solidFill>
                <a:effectLst/>
                <a:latin typeface="Aptos" panose="020B0004020202020204" pitchFamily="34" charset="0"/>
                <a:cs typeface="Aparajita" panose="02020603050405020304" pitchFamily="18" charset="0"/>
              </a:rPr>
              <a:t> </a:t>
            </a:r>
            <a:endParaRPr lang="en-KW" b="1" dirty="0">
              <a:solidFill>
                <a:schemeClr val="accent5"/>
              </a:solidFill>
              <a:latin typeface="Aptos" panose="020B0004020202020204" pitchFamily="34" charset="0"/>
              <a:cs typeface="Aparajita" panose="02020603050405020304" pitchFamily="18" charset="0"/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73345745-8619-2DBD-4C95-538F90FC3753}"/>
              </a:ext>
            </a:extLst>
          </p:cNvPr>
          <p:cNvSpPr txBox="1"/>
          <p:nvPr/>
        </p:nvSpPr>
        <p:spPr>
          <a:xfrm>
            <a:off x="2712935" y="2642727"/>
            <a:ext cx="2594079" cy="575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GB" b="1" kern="100" dirty="0">
                <a:solidFill>
                  <a:schemeClr val="accent5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Recognizing their visual attributes (e.g., gender, bag).</a:t>
            </a:r>
            <a:endParaRPr lang="en-KW" b="1" kern="100" dirty="0">
              <a:solidFill>
                <a:schemeClr val="accent5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23904812-9ED4-D2A3-FCD9-1F9DC971AE48}"/>
              </a:ext>
            </a:extLst>
          </p:cNvPr>
          <p:cNvSpPr txBox="1"/>
          <p:nvPr/>
        </p:nvSpPr>
        <p:spPr>
          <a:xfrm>
            <a:off x="2661448" y="3579611"/>
            <a:ext cx="2594079" cy="5756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GB" b="1" dirty="0">
                <a:solidFill>
                  <a:schemeClr val="accent5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badi" panose="020F0502020204030204" pitchFamily="34" charset="0"/>
              </a:rPr>
              <a:t>Using real-world datasets from surveillance cameras.</a:t>
            </a:r>
            <a:r>
              <a:rPr lang="en-KW" b="1" dirty="0">
                <a:solidFill>
                  <a:schemeClr val="accent5"/>
                </a:solidFill>
                <a:effectLst/>
                <a:latin typeface="Aptos" panose="020B0004020202020204" pitchFamily="34" charset="0"/>
                <a:cs typeface="Abadi" panose="020F0502020204030204" pitchFamily="34" charset="0"/>
              </a:rPr>
              <a:t> </a:t>
            </a:r>
            <a:endParaRPr lang="en-KW" b="1" kern="100" dirty="0">
              <a:solidFill>
                <a:schemeClr val="accent5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badi" panose="020F0502020204030204" pitchFamily="34" charset="0"/>
            </a:endParaRPr>
          </a:p>
        </p:txBody>
      </p:sp>
      <p:sp>
        <p:nvSpPr>
          <p:cNvPr id="390" name="Freeform: Shape 91">
            <a:extLst>
              <a:ext uri="{FF2B5EF4-FFF2-40B4-BE49-F238E27FC236}">
                <a16:creationId xmlns:a16="http://schemas.microsoft.com/office/drawing/2014/main" id="{A947E8EA-09F9-55D8-CDB7-2843185BBCE8}"/>
              </a:ext>
            </a:extLst>
          </p:cNvPr>
          <p:cNvSpPr/>
          <p:nvPr/>
        </p:nvSpPr>
        <p:spPr>
          <a:xfrm rot="19780805">
            <a:off x="917747" y="2750798"/>
            <a:ext cx="105244" cy="4166533"/>
          </a:xfrm>
          <a:custGeom>
            <a:avLst/>
            <a:gdLst>
              <a:gd name="connsiteX0" fmla="*/ 41148 w 82296"/>
              <a:gd name="connsiteY0" fmla="*/ 3258030 h 3258030"/>
              <a:gd name="connsiteX1" fmla="*/ 41148 w 82296"/>
              <a:gd name="connsiteY1" fmla="*/ 3258030 h 3258030"/>
              <a:gd name="connsiteX2" fmla="*/ 82296 w 82296"/>
              <a:gd name="connsiteY2" fmla="*/ 3216882 h 3258030"/>
              <a:gd name="connsiteX3" fmla="*/ 82296 w 82296"/>
              <a:gd name="connsiteY3" fmla="*/ 41148 h 3258030"/>
              <a:gd name="connsiteX4" fmla="*/ 41148 w 82296"/>
              <a:gd name="connsiteY4" fmla="*/ 0 h 3258030"/>
              <a:gd name="connsiteX5" fmla="*/ 41148 w 82296"/>
              <a:gd name="connsiteY5" fmla="*/ 0 h 3258030"/>
              <a:gd name="connsiteX6" fmla="*/ 0 w 82296"/>
              <a:gd name="connsiteY6" fmla="*/ 41148 h 3258030"/>
              <a:gd name="connsiteX7" fmla="*/ 0 w 82296"/>
              <a:gd name="connsiteY7" fmla="*/ 3216916 h 3258030"/>
              <a:gd name="connsiteX8" fmla="*/ 41148 w 82296"/>
              <a:gd name="connsiteY8" fmla="*/ 3258030 h 3258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296" h="3258030">
                <a:moveTo>
                  <a:pt x="41148" y="3258030"/>
                </a:moveTo>
                <a:lnTo>
                  <a:pt x="41148" y="3258030"/>
                </a:lnTo>
                <a:cubicBezTo>
                  <a:pt x="63873" y="3258030"/>
                  <a:pt x="82296" y="3239608"/>
                  <a:pt x="82296" y="3216882"/>
                </a:cubicBezTo>
                <a:lnTo>
                  <a:pt x="82296" y="41148"/>
                </a:lnTo>
                <a:cubicBezTo>
                  <a:pt x="82296" y="18423"/>
                  <a:pt x="63873" y="0"/>
                  <a:pt x="41148" y="0"/>
                </a:cubicBezTo>
                <a:lnTo>
                  <a:pt x="41148" y="0"/>
                </a:lnTo>
                <a:cubicBezTo>
                  <a:pt x="18423" y="0"/>
                  <a:pt x="0" y="18423"/>
                  <a:pt x="0" y="41148"/>
                </a:cubicBezTo>
                <a:lnTo>
                  <a:pt x="0" y="3216916"/>
                </a:lnTo>
                <a:cubicBezTo>
                  <a:pt x="19" y="3239628"/>
                  <a:pt x="18436" y="3258030"/>
                  <a:pt x="41148" y="3258030"/>
                </a:cubicBezTo>
                <a:close/>
              </a:path>
            </a:pathLst>
          </a:custGeom>
          <a:solidFill>
            <a:srgbClr val="331832">
              <a:alpha val="60000"/>
            </a:srgb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1" name="Freeform: Shape 91">
            <a:extLst>
              <a:ext uri="{FF2B5EF4-FFF2-40B4-BE49-F238E27FC236}">
                <a16:creationId xmlns:a16="http://schemas.microsoft.com/office/drawing/2014/main" id="{FDC8097D-EC78-63E6-490F-B218A2C77818}"/>
              </a:ext>
            </a:extLst>
          </p:cNvPr>
          <p:cNvSpPr/>
          <p:nvPr/>
        </p:nvSpPr>
        <p:spPr>
          <a:xfrm rot="19780805">
            <a:off x="532521" y="2801827"/>
            <a:ext cx="105244" cy="4166533"/>
          </a:xfrm>
          <a:custGeom>
            <a:avLst/>
            <a:gdLst>
              <a:gd name="connsiteX0" fmla="*/ 41148 w 82296"/>
              <a:gd name="connsiteY0" fmla="*/ 3258030 h 3258030"/>
              <a:gd name="connsiteX1" fmla="*/ 41148 w 82296"/>
              <a:gd name="connsiteY1" fmla="*/ 3258030 h 3258030"/>
              <a:gd name="connsiteX2" fmla="*/ 82296 w 82296"/>
              <a:gd name="connsiteY2" fmla="*/ 3216882 h 3258030"/>
              <a:gd name="connsiteX3" fmla="*/ 82296 w 82296"/>
              <a:gd name="connsiteY3" fmla="*/ 41148 h 3258030"/>
              <a:gd name="connsiteX4" fmla="*/ 41148 w 82296"/>
              <a:gd name="connsiteY4" fmla="*/ 0 h 3258030"/>
              <a:gd name="connsiteX5" fmla="*/ 41148 w 82296"/>
              <a:gd name="connsiteY5" fmla="*/ 0 h 3258030"/>
              <a:gd name="connsiteX6" fmla="*/ 0 w 82296"/>
              <a:gd name="connsiteY6" fmla="*/ 41148 h 3258030"/>
              <a:gd name="connsiteX7" fmla="*/ 0 w 82296"/>
              <a:gd name="connsiteY7" fmla="*/ 3216916 h 3258030"/>
              <a:gd name="connsiteX8" fmla="*/ 41148 w 82296"/>
              <a:gd name="connsiteY8" fmla="*/ 3258030 h 3258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296" h="3258030">
                <a:moveTo>
                  <a:pt x="41148" y="3258030"/>
                </a:moveTo>
                <a:lnTo>
                  <a:pt x="41148" y="3258030"/>
                </a:lnTo>
                <a:cubicBezTo>
                  <a:pt x="63873" y="3258030"/>
                  <a:pt x="82296" y="3239608"/>
                  <a:pt x="82296" y="3216882"/>
                </a:cubicBezTo>
                <a:lnTo>
                  <a:pt x="82296" y="41148"/>
                </a:lnTo>
                <a:cubicBezTo>
                  <a:pt x="82296" y="18423"/>
                  <a:pt x="63873" y="0"/>
                  <a:pt x="41148" y="0"/>
                </a:cubicBezTo>
                <a:lnTo>
                  <a:pt x="41148" y="0"/>
                </a:lnTo>
                <a:cubicBezTo>
                  <a:pt x="18423" y="0"/>
                  <a:pt x="0" y="18423"/>
                  <a:pt x="0" y="41148"/>
                </a:cubicBezTo>
                <a:lnTo>
                  <a:pt x="0" y="3216916"/>
                </a:lnTo>
                <a:cubicBezTo>
                  <a:pt x="19" y="3239628"/>
                  <a:pt x="18436" y="3258030"/>
                  <a:pt x="41148" y="3258030"/>
                </a:cubicBezTo>
                <a:close/>
              </a:path>
            </a:pathLst>
          </a:custGeom>
          <a:solidFill>
            <a:srgbClr val="331832">
              <a:alpha val="60000"/>
            </a:srgb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6F6B80E6-57A9-6A66-7903-B5A60989CAD8}"/>
              </a:ext>
            </a:extLst>
          </p:cNvPr>
          <p:cNvSpPr txBox="1"/>
          <p:nvPr/>
        </p:nvSpPr>
        <p:spPr>
          <a:xfrm>
            <a:off x="3581531" y="4606539"/>
            <a:ext cx="6112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kern="100" dirty="0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Based on public data and models available online</a:t>
            </a:r>
            <a:endParaRPr lang="en-KW" sz="1800" kern="100" dirty="0">
              <a:solidFill>
                <a:schemeClr val="bg2">
                  <a:lumMod val="25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KW" dirty="0"/>
          </a:p>
        </p:txBody>
      </p:sp>
      <p:sp>
        <p:nvSpPr>
          <p:cNvPr id="3" name="Google Shape;201;p23">
            <a:extLst>
              <a:ext uri="{FF2B5EF4-FFF2-40B4-BE49-F238E27FC236}">
                <a16:creationId xmlns:a16="http://schemas.microsoft.com/office/drawing/2014/main" id="{5147737F-5774-6BF5-BAC1-B99C09F2514F}"/>
              </a:ext>
            </a:extLst>
          </p:cNvPr>
          <p:cNvSpPr txBox="1">
            <a:spLocks/>
          </p:cNvSpPr>
          <p:nvPr/>
        </p:nvSpPr>
        <p:spPr>
          <a:xfrm>
            <a:off x="-6825187" y="2418832"/>
            <a:ext cx="7713900" cy="125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4400"/>
              <a:t>Model 1 – YOLOv3 for Pedestrian Detection </a:t>
            </a:r>
            <a:endParaRPr lang="en-US" sz="3600" dirty="0"/>
          </a:p>
        </p:txBody>
      </p:sp>
      <p:sp>
        <p:nvSpPr>
          <p:cNvPr id="7" name="Google Shape;184;p22">
            <a:extLst>
              <a:ext uri="{FF2B5EF4-FFF2-40B4-BE49-F238E27FC236}">
                <a16:creationId xmlns:a16="http://schemas.microsoft.com/office/drawing/2014/main" id="{D9BA8814-AE2C-203A-3D55-F4F2C536E65A}"/>
              </a:ext>
            </a:extLst>
          </p:cNvPr>
          <p:cNvSpPr txBox="1">
            <a:spLocks/>
          </p:cNvSpPr>
          <p:nvPr/>
        </p:nvSpPr>
        <p:spPr>
          <a:xfrm>
            <a:off x="-4011647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302851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BCF8F198-1BC7-0EAF-73E9-2EACFC412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EDCD7ABF-705B-FA5F-FC0F-EBD0D70556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2418832"/>
            <a:ext cx="7713900" cy="1257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Model 1 – YOLOv3 for Pedestrian Detection </a:t>
            </a:r>
            <a:endParaRPr lang="en-US" sz="3600" dirty="0"/>
          </a:p>
        </p:txBody>
      </p:sp>
      <p:sp>
        <p:nvSpPr>
          <p:cNvPr id="2" name="Google Shape;184;p22">
            <a:extLst>
              <a:ext uri="{FF2B5EF4-FFF2-40B4-BE49-F238E27FC236}">
                <a16:creationId xmlns:a16="http://schemas.microsoft.com/office/drawing/2014/main" id="{F088818B-11FB-E98F-CDD8-3319A2E81A15}"/>
              </a:ext>
            </a:extLst>
          </p:cNvPr>
          <p:cNvSpPr txBox="1">
            <a:spLocks/>
          </p:cNvSpPr>
          <p:nvPr/>
        </p:nvSpPr>
        <p:spPr>
          <a:xfrm>
            <a:off x="715099" y="1819654"/>
            <a:ext cx="1368533" cy="60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" sz="7200" b="1" dirty="0">
                <a:solidFill>
                  <a:schemeClr val="accent2">
                    <a:lumMod val="75000"/>
                  </a:schemeClr>
                </a:solidFill>
              </a:rPr>
              <a:t>03</a:t>
            </a:r>
          </a:p>
        </p:txBody>
      </p:sp>
      <p:sp>
        <p:nvSpPr>
          <p:cNvPr id="5" name="Freeform: Shape 36">
            <a:extLst>
              <a:ext uri="{FF2B5EF4-FFF2-40B4-BE49-F238E27FC236}">
                <a16:creationId xmlns:a16="http://schemas.microsoft.com/office/drawing/2014/main" id="{9972CC60-0341-3E4A-72FC-1E8CEB1EF0E7}"/>
              </a:ext>
            </a:extLst>
          </p:cNvPr>
          <p:cNvSpPr/>
          <p:nvPr/>
        </p:nvSpPr>
        <p:spPr>
          <a:xfrm>
            <a:off x="6997140" y="4235452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36">
            <a:extLst>
              <a:ext uri="{FF2B5EF4-FFF2-40B4-BE49-F238E27FC236}">
                <a16:creationId xmlns:a16="http://schemas.microsoft.com/office/drawing/2014/main" id="{AB583C7E-37D0-0D03-28C5-48FE5E06DD57}"/>
              </a:ext>
            </a:extLst>
          </p:cNvPr>
          <p:cNvSpPr/>
          <p:nvPr/>
        </p:nvSpPr>
        <p:spPr>
          <a:xfrm>
            <a:off x="-1015568" y="-704634"/>
            <a:ext cx="4597099" cy="1139015"/>
          </a:xfrm>
          <a:custGeom>
            <a:avLst/>
            <a:gdLst>
              <a:gd name="connsiteX0" fmla="*/ 683304 w 971718"/>
              <a:gd name="connsiteY0" fmla="*/ 94876 h 338163"/>
              <a:gd name="connsiteX1" fmla="*/ 486650 w 971718"/>
              <a:gd name="connsiteY1" fmla="*/ 1161 h 338163"/>
              <a:gd name="connsiteX2" fmla="*/ 295381 w 971718"/>
              <a:gd name="connsiteY2" fmla="*/ 111918 h 338163"/>
              <a:gd name="connsiteX3" fmla="*/ 114158 w 971718"/>
              <a:gd name="connsiteY3" fmla="*/ 179023 h 338163"/>
              <a:gd name="connsiteX4" fmla="*/ 75 w 971718"/>
              <a:gd name="connsiteY4" fmla="*/ 266292 h 338163"/>
              <a:gd name="connsiteX5" fmla="*/ 228275 w 971718"/>
              <a:gd name="connsiteY5" fmla="*/ 313269 h 338163"/>
              <a:gd name="connsiteX6" fmla="*/ 587326 w 971718"/>
              <a:gd name="connsiteY6" fmla="*/ 336175 h 338163"/>
              <a:gd name="connsiteX7" fmla="*/ 886746 w 971718"/>
              <a:gd name="connsiteY7" fmla="*/ 309908 h 338163"/>
              <a:gd name="connsiteX8" fmla="*/ 940615 w 971718"/>
              <a:gd name="connsiteY8" fmla="*/ 202272 h 338163"/>
              <a:gd name="connsiteX9" fmla="*/ 683304 w 971718"/>
              <a:gd name="connsiteY9" fmla="*/ 94876 h 33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1718" h="338163">
                <a:moveTo>
                  <a:pt x="683304" y="94876"/>
                </a:moveTo>
                <a:cubicBezTo>
                  <a:pt x="683304" y="94876"/>
                  <a:pt x="627617" y="-12246"/>
                  <a:pt x="486650" y="1161"/>
                </a:cubicBezTo>
                <a:cubicBezTo>
                  <a:pt x="345684" y="14569"/>
                  <a:pt x="362486" y="121965"/>
                  <a:pt x="295381" y="111918"/>
                </a:cubicBezTo>
                <a:cubicBezTo>
                  <a:pt x="228275" y="101871"/>
                  <a:pt x="134218" y="111918"/>
                  <a:pt x="114158" y="179023"/>
                </a:cubicBezTo>
                <a:cubicBezTo>
                  <a:pt x="94098" y="246129"/>
                  <a:pt x="3401" y="209233"/>
                  <a:pt x="75" y="266292"/>
                </a:cubicBezTo>
                <a:cubicBezTo>
                  <a:pt x="-3251" y="323350"/>
                  <a:pt x="104111" y="363607"/>
                  <a:pt x="228275" y="313269"/>
                </a:cubicBezTo>
                <a:cubicBezTo>
                  <a:pt x="352439" y="262931"/>
                  <a:pt x="412824" y="352359"/>
                  <a:pt x="587326" y="336175"/>
                </a:cubicBezTo>
                <a:cubicBezTo>
                  <a:pt x="761828" y="319990"/>
                  <a:pt x="783465" y="299827"/>
                  <a:pt x="886746" y="309908"/>
                </a:cubicBezTo>
                <a:cubicBezTo>
                  <a:pt x="990027" y="319990"/>
                  <a:pt x="987593" y="249249"/>
                  <a:pt x="940615" y="202272"/>
                </a:cubicBezTo>
                <a:cubicBezTo>
                  <a:pt x="893638" y="155295"/>
                  <a:pt x="703466" y="159752"/>
                  <a:pt x="683304" y="9487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oogle Shape;84;p21">
            <a:extLst>
              <a:ext uri="{FF2B5EF4-FFF2-40B4-BE49-F238E27FC236}">
                <a16:creationId xmlns:a16="http://schemas.microsoft.com/office/drawing/2014/main" id="{64F09493-B2E3-E80B-9924-3C2443D3A136}"/>
              </a:ext>
            </a:extLst>
          </p:cNvPr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13" name="Google Shape;85;p21">
              <a:extLst>
                <a:ext uri="{FF2B5EF4-FFF2-40B4-BE49-F238E27FC236}">
                  <a16:creationId xmlns:a16="http://schemas.microsoft.com/office/drawing/2014/main" id="{0667EA69-10CE-778B-2758-7B43DC68E4A1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;p21">
              <a:extLst>
                <a:ext uri="{FF2B5EF4-FFF2-40B4-BE49-F238E27FC236}">
                  <a16:creationId xmlns:a16="http://schemas.microsoft.com/office/drawing/2014/main" id="{163C929C-B6D6-86E2-7714-1B2873B965BB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;p21">
              <a:extLst>
                <a:ext uri="{FF2B5EF4-FFF2-40B4-BE49-F238E27FC236}">
                  <a16:creationId xmlns:a16="http://schemas.microsoft.com/office/drawing/2014/main" id="{17EF2500-25E1-1AC2-6362-F82AC6527EC6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;p21">
              <a:extLst>
                <a:ext uri="{FF2B5EF4-FFF2-40B4-BE49-F238E27FC236}">
                  <a16:creationId xmlns:a16="http://schemas.microsoft.com/office/drawing/2014/main" id="{C4FE193A-68A5-C504-1690-CD59460E1E42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;p21">
              <a:extLst>
                <a:ext uri="{FF2B5EF4-FFF2-40B4-BE49-F238E27FC236}">
                  <a16:creationId xmlns:a16="http://schemas.microsoft.com/office/drawing/2014/main" id="{E396C7CA-E88F-FC0F-F8FE-4DCFA2CB3F1F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;p21">
              <a:extLst>
                <a:ext uri="{FF2B5EF4-FFF2-40B4-BE49-F238E27FC236}">
                  <a16:creationId xmlns:a16="http://schemas.microsoft.com/office/drawing/2014/main" id="{B9AFBD05-4487-7C73-CF2E-BEA3A627698C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;p21">
              <a:extLst>
                <a:ext uri="{FF2B5EF4-FFF2-40B4-BE49-F238E27FC236}">
                  <a16:creationId xmlns:a16="http://schemas.microsoft.com/office/drawing/2014/main" id="{27E280E4-34CA-D450-8008-D9E6D4841D3D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2;p21">
              <a:extLst>
                <a:ext uri="{FF2B5EF4-FFF2-40B4-BE49-F238E27FC236}">
                  <a16:creationId xmlns:a16="http://schemas.microsoft.com/office/drawing/2014/main" id="{915FD0B8-456F-0A0B-8634-37DCD61505E4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;p21">
              <a:extLst>
                <a:ext uri="{FF2B5EF4-FFF2-40B4-BE49-F238E27FC236}">
                  <a16:creationId xmlns:a16="http://schemas.microsoft.com/office/drawing/2014/main" id="{63A8F9FC-6DBC-963B-E380-128DD2F58FD7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4;p21">
              <a:extLst>
                <a:ext uri="{FF2B5EF4-FFF2-40B4-BE49-F238E27FC236}">
                  <a16:creationId xmlns:a16="http://schemas.microsoft.com/office/drawing/2014/main" id="{00D609B1-518E-8CDE-BD7C-5DD2EB89CF79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;p21">
              <a:extLst>
                <a:ext uri="{FF2B5EF4-FFF2-40B4-BE49-F238E27FC236}">
                  <a16:creationId xmlns:a16="http://schemas.microsoft.com/office/drawing/2014/main" id="{3FFE86C6-7940-9416-2E08-5A06FE5323D0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;p21">
              <a:extLst>
                <a:ext uri="{FF2B5EF4-FFF2-40B4-BE49-F238E27FC236}">
                  <a16:creationId xmlns:a16="http://schemas.microsoft.com/office/drawing/2014/main" id="{C2E7106C-3F38-55DC-0A25-91689FAA351E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7;p21">
              <a:extLst>
                <a:ext uri="{FF2B5EF4-FFF2-40B4-BE49-F238E27FC236}">
                  <a16:creationId xmlns:a16="http://schemas.microsoft.com/office/drawing/2014/main" id="{E3959E02-2068-159E-3207-3ACF3ABC8CFA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8;p21">
              <a:extLst>
                <a:ext uri="{FF2B5EF4-FFF2-40B4-BE49-F238E27FC236}">
                  <a16:creationId xmlns:a16="http://schemas.microsoft.com/office/drawing/2014/main" id="{36B49CA7-AB96-0409-90FD-3DEDF70FB9CD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9;p21">
              <a:extLst>
                <a:ext uri="{FF2B5EF4-FFF2-40B4-BE49-F238E27FC236}">
                  <a16:creationId xmlns:a16="http://schemas.microsoft.com/office/drawing/2014/main" id="{370D4B61-420F-ADE1-B2AB-CF343D7B7577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0;p21">
              <a:extLst>
                <a:ext uri="{FF2B5EF4-FFF2-40B4-BE49-F238E27FC236}">
                  <a16:creationId xmlns:a16="http://schemas.microsoft.com/office/drawing/2014/main" id="{51D21C6F-FE76-7ED3-C423-8A881EC121FB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1;p21">
              <a:extLst>
                <a:ext uri="{FF2B5EF4-FFF2-40B4-BE49-F238E27FC236}">
                  <a16:creationId xmlns:a16="http://schemas.microsoft.com/office/drawing/2014/main" id="{D51BF5A8-28AF-E8D1-D720-305B6E78DB57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2;p21">
              <a:extLst>
                <a:ext uri="{FF2B5EF4-FFF2-40B4-BE49-F238E27FC236}">
                  <a16:creationId xmlns:a16="http://schemas.microsoft.com/office/drawing/2014/main" id="{1B5AAD27-407D-BF1C-7D61-61BE9B0CFD5B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;p21">
              <a:extLst>
                <a:ext uri="{FF2B5EF4-FFF2-40B4-BE49-F238E27FC236}">
                  <a16:creationId xmlns:a16="http://schemas.microsoft.com/office/drawing/2014/main" id="{7640DF18-87D4-2D27-53F1-1A58F52E986E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;p21">
              <a:extLst>
                <a:ext uri="{FF2B5EF4-FFF2-40B4-BE49-F238E27FC236}">
                  <a16:creationId xmlns:a16="http://schemas.microsoft.com/office/drawing/2014/main" id="{3EE95ABD-A3B9-2A6F-144E-EEC7C90FFD64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;p21">
              <a:extLst>
                <a:ext uri="{FF2B5EF4-FFF2-40B4-BE49-F238E27FC236}">
                  <a16:creationId xmlns:a16="http://schemas.microsoft.com/office/drawing/2014/main" id="{B64802CC-C349-9A09-3B64-883DDE04D749}"/>
                </a:ext>
              </a:extLst>
            </p:cNvPr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6;p21">
              <a:extLst>
                <a:ext uri="{FF2B5EF4-FFF2-40B4-BE49-F238E27FC236}">
                  <a16:creationId xmlns:a16="http://schemas.microsoft.com/office/drawing/2014/main" id="{7A999C30-969A-43B8-AB0B-1499236E34D2}"/>
                </a:ext>
              </a:extLst>
            </p:cNvPr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7;p21">
              <a:extLst>
                <a:ext uri="{FF2B5EF4-FFF2-40B4-BE49-F238E27FC236}">
                  <a16:creationId xmlns:a16="http://schemas.microsoft.com/office/drawing/2014/main" id="{A98BA29E-AB85-34B4-4C1D-A6D829FE0915}"/>
                </a:ext>
              </a:extLst>
            </p:cNvPr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8;p21">
              <a:extLst>
                <a:ext uri="{FF2B5EF4-FFF2-40B4-BE49-F238E27FC236}">
                  <a16:creationId xmlns:a16="http://schemas.microsoft.com/office/drawing/2014/main" id="{123A11A0-7F25-AFB0-F50A-B33B05C1C315}"/>
                </a:ext>
              </a:extLst>
            </p:cNvPr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;p21">
              <a:extLst>
                <a:ext uri="{FF2B5EF4-FFF2-40B4-BE49-F238E27FC236}">
                  <a16:creationId xmlns:a16="http://schemas.microsoft.com/office/drawing/2014/main" id="{9F26C672-3936-E312-DAE5-7823721B3C78}"/>
                </a:ext>
              </a:extLst>
            </p:cNvPr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;p21">
              <a:extLst>
                <a:ext uri="{FF2B5EF4-FFF2-40B4-BE49-F238E27FC236}">
                  <a16:creationId xmlns:a16="http://schemas.microsoft.com/office/drawing/2014/main" id="{B6474A94-57C2-E1E9-6C18-5AAF091E10B7}"/>
                </a:ext>
              </a:extLst>
            </p:cNvPr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1;p21">
              <a:extLst>
                <a:ext uri="{FF2B5EF4-FFF2-40B4-BE49-F238E27FC236}">
                  <a16:creationId xmlns:a16="http://schemas.microsoft.com/office/drawing/2014/main" id="{CA25DEB3-F9AE-3E76-AFA2-8AC9540064F0}"/>
                </a:ext>
              </a:extLst>
            </p:cNvPr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2;p21">
              <a:extLst>
                <a:ext uri="{FF2B5EF4-FFF2-40B4-BE49-F238E27FC236}">
                  <a16:creationId xmlns:a16="http://schemas.microsoft.com/office/drawing/2014/main" id="{9A32EEC8-BD59-3EB4-A0C5-6D4D454386B8}"/>
                </a:ext>
              </a:extLst>
            </p:cNvPr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3;p21">
              <a:extLst>
                <a:ext uri="{FF2B5EF4-FFF2-40B4-BE49-F238E27FC236}">
                  <a16:creationId xmlns:a16="http://schemas.microsoft.com/office/drawing/2014/main" id="{57C6D004-EB6D-A725-4B77-A4BB92071A0F}"/>
                </a:ext>
              </a:extLst>
            </p:cNvPr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;p21">
              <a:extLst>
                <a:ext uri="{FF2B5EF4-FFF2-40B4-BE49-F238E27FC236}">
                  <a16:creationId xmlns:a16="http://schemas.microsoft.com/office/drawing/2014/main" id="{260A5EC5-517B-ECBE-B1C9-74CAB832C8BE}"/>
                </a:ext>
              </a:extLst>
            </p:cNvPr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5;p21">
              <a:extLst>
                <a:ext uri="{FF2B5EF4-FFF2-40B4-BE49-F238E27FC236}">
                  <a16:creationId xmlns:a16="http://schemas.microsoft.com/office/drawing/2014/main" id="{546DC717-ED3C-AF6C-A29E-53495C9F55C9}"/>
                </a:ext>
              </a:extLst>
            </p:cNvPr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;p21">
              <a:extLst>
                <a:ext uri="{FF2B5EF4-FFF2-40B4-BE49-F238E27FC236}">
                  <a16:creationId xmlns:a16="http://schemas.microsoft.com/office/drawing/2014/main" id="{8DB84D60-4C56-14EC-F634-15CEFB5470E1}"/>
                </a:ext>
              </a:extLst>
            </p:cNvPr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;p21">
              <a:extLst>
                <a:ext uri="{FF2B5EF4-FFF2-40B4-BE49-F238E27FC236}">
                  <a16:creationId xmlns:a16="http://schemas.microsoft.com/office/drawing/2014/main" id="{5BAAB5E7-D95A-CB1F-B619-C7523F6005E1}"/>
                </a:ext>
              </a:extLst>
            </p:cNvPr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8;p21">
              <a:extLst>
                <a:ext uri="{FF2B5EF4-FFF2-40B4-BE49-F238E27FC236}">
                  <a16:creationId xmlns:a16="http://schemas.microsoft.com/office/drawing/2014/main" id="{4DFA48BF-64D1-4556-C776-3660216FF88F}"/>
                </a:ext>
              </a:extLst>
            </p:cNvPr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;p21">
              <a:extLst>
                <a:ext uri="{FF2B5EF4-FFF2-40B4-BE49-F238E27FC236}">
                  <a16:creationId xmlns:a16="http://schemas.microsoft.com/office/drawing/2014/main" id="{3D518C9C-4386-0CA6-9B15-5CDD0633DB1F}"/>
                </a:ext>
              </a:extLst>
            </p:cNvPr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;p21">
              <a:extLst>
                <a:ext uri="{FF2B5EF4-FFF2-40B4-BE49-F238E27FC236}">
                  <a16:creationId xmlns:a16="http://schemas.microsoft.com/office/drawing/2014/main" id="{D45B0E9C-ED5F-46AE-4A31-86E87FB08DA9}"/>
                </a:ext>
              </a:extLst>
            </p:cNvPr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;p21">
              <a:extLst>
                <a:ext uri="{FF2B5EF4-FFF2-40B4-BE49-F238E27FC236}">
                  <a16:creationId xmlns:a16="http://schemas.microsoft.com/office/drawing/2014/main" id="{294897AC-7843-895F-C95D-F753D5CAAB42}"/>
                </a:ext>
              </a:extLst>
            </p:cNvPr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;p21">
              <a:extLst>
                <a:ext uri="{FF2B5EF4-FFF2-40B4-BE49-F238E27FC236}">
                  <a16:creationId xmlns:a16="http://schemas.microsoft.com/office/drawing/2014/main" id="{DFFF61C9-F428-303A-DC59-E17B974F0620}"/>
                </a:ext>
              </a:extLst>
            </p:cNvPr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3;p21">
              <a:extLst>
                <a:ext uri="{FF2B5EF4-FFF2-40B4-BE49-F238E27FC236}">
                  <a16:creationId xmlns:a16="http://schemas.microsoft.com/office/drawing/2014/main" id="{8D114A39-6C3C-3B92-E13E-2928637BED9B}"/>
                </a:ext>
              </a:extLst>
            </p:cNvPr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4;p21">
              <a:extLst>
                <a:ext uri="{FF2B5EF4-FFF2-40B4-BE49-F238E27FC236}">
                  <a16:creationId xmlns:a16="http://schemas.microsoft.com/office/drawing/2014/main" id="{3753A5C0-CF7A-206F-1892-BED6AE6E42B2}"/>
                </a:ext>
              </a:extLst>
            </p:cNvPr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;p21">
              <a:extLst>
                <a:ext uri="{FF2B5EF4-FFF2-40B4-BE49-F238E27FC236}">
                  <a16:creationId xmlns:a16="http://schemas.microsoft.com/office/drawing/2014/main" id="{1EFB5AD7-C3F0-25A8-59D3-A1FC2AB4DA03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6;p21">
              <a:extLst>
                <a:ext uri="{FF2B5EF4-FFF2-40B4-BE49-F238E27FC236}">
                  <a16:creationId xmlns:a16="http://schemas.microsoft.com/office/drawing/2014/main" id="{2E729F96-DCE1-D657-C596-F941BED434FB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;p21">
              <a:extLst>
                <a:ext uri="{FF2B5EF4-FFF2-40B4-BE49-F238E27FC236}">
                  <a16:creationId xmlns:a16="http://schemas.microsoft.com/office/drawing/2014/main" id="{E425E1FA-68D4-AFB0-9382-5CC37B943B4C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8;p21">
              <a:extLst>
                <a:ext uri="{FF2B5EF4-FFF2-40B4-BE49-F238E27FC236}">
                  <a16:creationId xmlns:a16="http://schemas.microsoft.com/office/drawing/2014/main" id="{12F433E5-4690-A526-74E8-99A3D34802BC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;p21">
              <a:extLst>
                <a:ext uri="{FF2B5EF4-FFF2-40B4-BE49-F238E27FC236}">
                  <a16:creationId xmlns:a16="http://schemas.microsoft.com/office/drawing/2014/main" id="{1A552CB0-5D65-78EC-5597-00A1B53D03A0}"/>
                </a:ext>
              </a:extLst>
            </p:cNvPr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0;p21">
              <a:extLst>
                <a:ext uri="{FF2B5EF4-FFF2-40B4-BE49-F238E27FC236}">
                  <a16:creationId xmlns:a16="http://schemas.microsoft.com/office/drawing/2014/main" id="{709709FF-E3B2-ECF4-C864-B1B04669BF86}"/>
                </a:ext>
              </a:extLst>
            </p:cNvPr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;p21">
              <a:extLst>
                <a:ext uri="{FF2B5EF4-FFF2-40B4-BE49-F238E27FC236}">
                  <a16:creationId xmlns:a16="http://schemas.microsoft.com/office/drawing/2014/main" id="{4E0F4C89-94EC-4281-23BC-D027956FDBE1}"/>
                </a:ext>
              </a:extLst>
            </p:cNvPr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;p21">
              <a:extLst>
                <a:ext uri="{FF2B5EF4-FFF2-40B4-BE49-F238E27FC236}">
                  <a16:creationId xmlns:a16="http://schemas.microsoft.com/office/drawing/2014/main" id="{6B2BDD90-D2D3-B20C-27B2-EDAE011EA1A3}"/>
                </a:ext>
              </a:extLst>
            </p:cNvPr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3;p21">
              <a:extLst>
                <a:ext uri="{FF2B5EF4-FFF2-40B4-BE49-F238E27FC236}">
                  <a16:creationId xmlns:a16="http://schemas.microsoft.com/office/drawing/2014/main" id="{3A1A6301-E350-4E4E-077F-466AA6159183}"/>
                </a:ext>
              </a:extLst>
            </p:cNvPr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4;p21">
              <a:extLst>
                <a:ext uri="{FF2B5EF4-FFF2-40B4-BE49-F238E27FC236}">
                  <a16:creationId xmlns:a16="http://schemas.microsoft.com/office/drawing/2014/main" id="{0643A85A-D7C7-77C7-5C80-D8B747FC9D60}"/>
                </a:ext>
              </a:extLst>
            </p:cNvPr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5;p21">
              <a:extLst>
                <a:ext uri="{FF2B5EF4-FFF2-40B4-BE49-F238E27FC236}">
                  <a16:creationId xmlns:a16="http://schemas.microsoft.com/office/drawing/2014/main" id="{3D074650-D104-7667-A4AA-A4813F2959C4}"/>
                </a:ext>
              </a:extLst>
            </p:cNvPr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6;p21">
              <a:extLst>
                <a:ext uri="{FF2B5EF4-FFF2-40B4-BE49-F238E27FC236}">
                  <a16:creationId xmlns:a16="http://schemas.microsoft.com/office/drawing/2014/main" id="{9D727BCD-CCDE-5CF2-D1BB-FB2E3C205FB0}"/>
                </a:ext>
              </a:extLst>
            </p:cNvPr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7;p21">
              <a:extLst>
                <a:ext uri="{FF2B5EF4-FFF2-40B4-BE49-F238E27FC236}">
                  <a16:creationId xmlns:a16="http://schemas.microsoft.com/office/drawing/2014/main" id="{ED462227-DD97-93BC-00E6-389EC509B785}"/>
                </a:ext>
              </a:extLst>
            </p:cNvPr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8;p21">
              <a:extLst>
                <a:ext uri="{FF2B5EF4-FFF2-40B4-BE49-F238E27FC236}">
                  <a16:creationId xmlns:a16="http://schemas.microsoft.com/office/drawing/2014/main" id="{85F106BF-1D41-3A10-A924-8099F7B72BEA}"/>
                </a:ext>
              </a:extLst>
            </p:cNvPr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9;p21">
              <a:extLst>
                <a:ext uri="{FF2B5EF4-FFF2-40B4-BE49-F238E27FC236}">
                  <a16:creationId xmlns:a16="http://schemas.microsoft.com/office/drawing/2014/main" id="{A87B54F2-75F2-D918-1B9E-1F246DB3C924}"/>
                </a:ext>
              </a:extLst>
            </p:cNvPr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40;p21">
              <a:extLst>
                <a:ext uri="{FF2B5EF4-FFF2-40B4-BE49-F238E27FC236}">
                  <a16:creationId xmlns:a16="http://schemas.microsoft.com/office/drawing/2014/main" id="{D5A9CD51-2953-0C50-C9E7-04B38C688AB0}"/>
                </a:ext>
              </a:extLst>
            </p:cNvPr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41;p21">
              <a:extLst>
                <a:ext uri="{FF2B5EF4-FFF2-40B4-BE49-F238E27FC236}">
                  <a16:creationId xmlns:a16="http://schemas.microsoft.com/office/drawing/2014/main" id="{B234A84C-BFCD-8D47-F892-AF3CF9FD925C}"/>
                </a:ext>
              </a:extLst>
            </p:cNvPr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42;p21">
              <a:extLst>
                <a:ext uri="{FF2B5EF4-FFF2-40B4-BE49-F238E27FC236}">
                  <a16:creationId xmlns:a16="http://schemas.microsoft.com/office/drawing/2014/main" id="{7672A27D-2B69-870B-0D1B-4C69A7AA03FD}"/>
                </a:ext>
              </a:extLst>
            </p:cNvPr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43;p21">
              <a:extLst>
                <a:ext uri="{FF2B5EF4-FFF2-40B4-BE49-F238E27FC236}">
                  <a16:creationId xmlns:a16="http://schemas.microsoft.com/office/drawing/2014/main" id="{957928BB-3013-50B4-5038-AEB8102A6A59}"/>
                </a:ext>
              </a:extLst>
            </p:cNvPr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44;p21">
              <a:extLst>
                <a:ext uri="{FF2B5EF4-FFF2-40B4-BE49-F238E27FC236}">
                  <a16:creationId xmlns:a16="http://schemas.microsoft.com/office/drawing/2014/main" id="{D6FDF376-2E3F-D6F8-B9AA-04B0E40B2A81}"/>
                </a:ext>
              </a:extLst>
            </p:cNvPr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45;p21">
              <a:extLst>
                <a:ext uri="{FF2B5EF4-FFF2-40B4-BE49-F238E27FC236}">
                  <a16:creationId xmlns:a16="http://schemas.microsoft.com/office/drawing/2014/main" id="{F873BCD8-DFEC-CC61-B07A-903F9C088140}"/>
                </a:ext>
              </a:extLst>
            </p:cNvPr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46;p21">
              <a:extLst>
                <a:ext uri="{FF2B5EF4-FFF2-40B4-BE49-F238E27FC236}">
                  <a16:creationId xmlns:a16="http://schemas.microsoft.com/office/drawing/2014/main" id="{EBA9AEBA-F4B4-C5FA-09A5-D23768A7805E}"/>
                </a:ext>
              </a:extLst>
            </p:cNvPr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47;p21">
              <a:extLst>
                <a:ext uri="{FF2B5EF4-FFF2-40B4-BE49-F238E27FC236}">
                  <a16:creationId xmlns:a16="http://schemas.microsoft.com/office/drawing/2014/main" id="{04396CC4-C2C5-BF81-6124-D0FB0988CF41}"/>
                </a:ext>
              </a:extLst>
            </p:cNvPr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48;p21">
              <a:extLst>
                <a:ext uri="{FF2B5EF4-FFF2-40B4-BE49-F238E27FC236}">
                  <a16:creationId xmlns:a16="http://schemas.microsoft.com/office/drawing/2014/main" id="{6DD2E0AC-8D2A-E248-49D3-CC38D3E9AAC8}"/>
                </a:ext>
              </a:extLst>
            </p:cNvPr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49;p21">
              <a:extLst>
                <a:ext uri="{FF2B5EF4-FFF2-40B4-BE49-F238E27FC236}">
                  <a16:creationId xmlns:a16="http://schemas.microsoft.com/office/drawing/2014/main" id="{C5F3250B-AFAA-1E8D-258C-C9616204E465}"/>
                </a:ext>
              </a:extLst>
            </p:cNvPr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;p21">
              <a:extLst>
                <a:ext uri="{FF2B5EF4-FFF2-40B4-BE49-F238E27FC236}">
                  <a16:creationId xmlns:a16="http://schemas.microsoft.com/office/drawing/2014/main" id="{7958273B-2780-584E-0451-B194D3EAA5D1}"/>
                </a:ext>
              </a:extLst>
            </p:cNvPr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51;p21">
              <a:extLst>
                <a:ext uri="{FF2B5EF4-FFF2-40B4-BE49-F238E27FC236}">
                  <a16:creationId xmlns:a16="http://schemas.microsoft.com/office/drawing/2014/main" id="{7319B302-72E0-AD1C-CC42-313BDE8C30EA}"/>
                </a:ext>
              </a:extLst>
            </p:cNvPr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152;p21">
            <a:extLst>
              <a:ext uri="{FF2B5EF4-FFF2-40B4-BE49-F238E27FC236}">
                <a16:creationId xmlns:a16="http://schemas.microsoft.com/office/drawing/2014/main" id="{2DCA5D49-8EAE-CAF4-9972-B310AD391EFB}"/>
              </a:ext>
            </a:extLst>
          </p:cNvPr>
          <p:cNvGrpSpPr/>
          <p:nvPr/>
        </p:nvGrpSpPr>
        <p:grpSpPr>
          <a:xfrm>
            <a:off x="10568395" y="961685"/>
            <a:ext cx="1406426" cy="935599"/>
            <a:chOff x="238125" y="2409350"/>
            <a:chExt cx="760575" cy="414000"/>
          </a:xfrm>
        </p:grpSpPr>
        <p:sp>
          <p:nvSpPr>
            <p:cNvPr id="4" name="Google Shape;153;p21">
              <a:extLst>
                <a:ext uri="{FF2B5EF4-FFF2-40B4-BE49-F238E27FC236}">
                  <a16:creationId xmlns:a16="http://schemas.microsoft.com/office/drawing/2014/main" id="{C3CC00A3-32A6-6194-98FC-AFB479A9BFC2}"/>
                </a:ext>
              </a:extLst>
            </p:cNvPr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4;p21">
              <a:extLst>
                <a:ext uri="{FF2B5EF4-FFF2-40B4-BE49-F238E27FC236}">
                  <a16:creationId xmlns:a16="http://schemas.microsoft.com/office/drawing/2014/main" id="{A3335EB9-0A3B-66B5-5C02-361D47BFFD9A}"/>
                </a:ext>
              </a:extLst>
            </p:cNvPr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5;p21">
              <a:extLst>
                <a:ext uri="{FF2B5EF4-FFF2-40B4-BE49-F238E27FC236}">
                  <a16:creationId xmlns:a16="http://schemas.microsoft.com/office/drawing/2014/main" id="{F6C6ACB7-AF34-172E-168E-49703EF89D94}"/>
                </a:ext>
              </a:extLst>
            </p:cNvPr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56;p21">
              <a:extLst>
                <a:ext uri="{FF2B5EF4-FFF2-40B4-BE49-F238E27FC236}">
                  <a16:creationId xmlns:a16="http://schemas.microsoft.com/office/drawing/2014/main" id="{32BED41E-0540-9DEE-CAAE-D256453A258D}"/>
                </a:ext>
              </a:extLst>
            </p:cNvPr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57;p21">
              <a:extLst>
                <a:ext uri="{FF2B5EF4-FFF2-40B4-BE49-F238E27FC236}">
                  <a16:creationId xmlns:a16="http://schemas.microsoft.com/office/drawing/2014/main" id="{9332A49B-EF5B-E451-BE31-99FE2D382EF2}"/>
                </a:ext>
              </a:extLst>
            </p:cNvPr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8;p21">
              <a:extLst>
                <a:ext uri="{FF2B5EF4-FFF2-40B4-BE49-F238E27FC236}">
                  <a16:creationId xmlns:a16="http://schemas.microsoft.com/office/drawing/2014/main" id="{376D30E1-F12E-82E7-8ACC-E1371E53E46D}"/>
                </a:ext>
              </a:extLst>
            </p:cNvPr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59;p21">
              <a:extLst>
                <a:ext uri="{FF2B5EF4-FFF2-40B4-BE49-F238E27FC236}">
                  <a16:creationId xmlns:a16="http://schemas.microsoft.com/office/drawing/2014/main" id="{F98AA39C-7872-7173-05C0-04013E97DE83}"/>
                </a:ext>
              </a:extLst>
            </p:cNvPr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60;p21">
              <a:extLst>
                <a:ext uri="{FF2B5EF4-FFF2-40B4-BE49-F238E27FC236}">
                  <a16:creationId xmlns:a16="http://schemas.microsoft.com/office/drawing/2014/main" id="{CC8F16F0-06F8-6754-A952-965EEA371E47}"/>
                </a:ext>
              </a:extLst>
            </p:cNvPr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61;p21">
              <a:extLst>
                <a:ext uri="{FF2B5EF4-FFF2-40B4-BE49-F238E27FC236}">
                  <a16:creationId xmlns:a16="http://schemas.microsoft.com/office/drawing/2014/main" id="{392F3F9E-E8C1-89F0-80D4-BC44936AD676}"/>
                </a:ext>
              </a:extLst>
            </p:cNvPr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62;p21">
              <a:extLst>
                <a:ext uri="{FF2B5EF4-FFF2-40B4-BE49-F238E27FC236}">
                  <a16:creationId xmlns:a16="http://schemas.microsoft.com/office/drawing/2014/main" id="{4E377410-DB23-6D5E-F426-4B327625D180}"/>
                </a:ext>
              </a:extLst>
            </p:cNvPr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63;p21">
              <a:extLst>
                <a:ext uri="{FF2B5EF4-FFF2-40B4-BE49-F238E27FC236}">
                  <a16:creationId xmlns:a16="http://schemas.microsoft.com/office/drawing/2014/main" id="{C7A594E7-7EE1-B6C7-F168-1CE6D7E167C6}"/>
                </a:ext>
              </a:extLst>
            </p:cNvPr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64;p21">
              <a:extLst>
                <a:ext uri="{FF2B5EF4-FFF2-40B4-BE49-F238E27FC236}">
                  <a16:creationId xmlns:a16="http://schemas.microsoft.com/office/drawing/2014/main" id="{8380ABC8-B073-5785-8313-16B5DF3D13BF}"/>
                </a:ext>
              </a:extLst>
            </p:cNvPr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165;p21">
            <a:extLst>
              <a:ext uri="{FF2B5EF4-FFF2-40B4-BE49-F238E27FC236}">
                <a16:creationId xmlns:a16="http://schemas.microsoft.com/office/drawing/2014/main" id="{834BEFDE-0577-39BF-098A-FE0F1E264B92}"/>
              </a:ext>
            </a:extLst>
          </p:cNvPr>
          <p:cNvGrpSpPr/>
          <p:nvPr/>
        </p:nvGrpSpPr>
        <p:grpSpPr>
          <a:xfrm>
            <a:off x="9322391" y="2460613"/>
            <a:ext cx="1147199" cy="637372"/>
            <a:chOff x="315275" y="3124950"/>
            <a:chExt cx="658175" cy="365675"/>
          </a:xfrm>
        </p:grpSpPr>
        <p:sp>
          <p:nvSpPr>
            <p:cNvPr id="216" name="Google Shape;166;p21">
              <a:extLst>
                <a:ext uri="{FF2B5EF4-FFF2-40B4-BE49-F238E27FC236}">
                  <a16:creationId xmlns:a16="http://schemas.microsoft.com/office/drawing/2014/main" id="{9959C53D-995C-43F3-D1B3-B3FCC7B5A649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67;p21">
              <a:extLst>
                <a:ext uri="{FF2B5EF4-FFF2-40B4-BE49-F238E27FC236}">
                  <a16:creationId xmlns:a16="http://schemas.microsoft.com/office/drawing/2014/main" id="{770B7B5F-810C-C3D1-7577-3E5AE8BBD3B9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68;p21">
              <a:extLst>
                <a:ext uri="{FF2B5EF4-FFF2-40B4-BE49-F238E27FC236}">
                  <a16:creationId xmlns:a16="http://schemas.microsoft.com/office/drawing/2014/main" id="{A1F3F109-CEAE-7396-D82A-963CC28DCB8A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69;p21">
              <a:extLst>
                <a:ext uri="{FF2B5EF4-FFF2-40B4-BE49-F238E27FC236}">
                  <a16:creationId xmlns:a16="http://schemas.microsoft.com/office/drawing/2014/main" id="{BD25F091-BF8F-2E77-9E6E-1216935267C6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70;p21">
              <a:extLst>
                <a:ext uri="{FF2B5EF4-FFF2-40B4-BE49-F238E27FC236}">
                  <a16:creationId xmlns:a16="http://schemas.microsoft.com/office/drawing/2014/main" id="{83575A3A-0143-46D1-1D6A-7AD6F655B20F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71;p21">
              <a:extLst>
                <a:ext uri="{FF2B5EF4-FFF2-40B4-BE49-F238E27FC236}">
                  <a16:creationId xmlns:a16="http://schemas.microsoft.com/office/drawing/2014/main" id="{DAF1914C-B22C-CFA3-627A-82FFCFB2CF9B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172;p21">
            <a:extLst>
              <a:ext uri="{FF2B5EF4-FFF2-40B4-BE49-F238E27FC236}">
                <a16:creationId xmlns:a16="http://schemas.microsoft.com/office/drawing/2014/main" id="{C0C8EF96-601A-65A3-137A-C615815B08C1}"/>
              </a:ext>
            </a:extLst>
          </p:cNvPr>
          <p:cNvGrpSpPr/>
          <p:nvPr/>
        </p:nvGrpSpPr>
        <p:grpSpPr>
          <a:xfrm flipH="1">
            <a:off x="10191716" y="714161"/>
            <a:ext cx="608779" cy="413322"/>
            <a:chOff x="315275" y="3124950"/>
            <a:chExt cx="658175" cy="365675"/>
          </a:xfrm>
        </p:grpSpPr>
        <p:sp>
          <p:nvSpPr>
            <p:cNvPr id="223" name="Google Shape;173;p21">
              <a:extLst>
                <a:ext uri="{FF2B5EF4-FFF2-40B4-BE49-F238E27FC236}">
                  <a16:creationId xmlns:a16="http://schemas.microsoft.com/office/drawing/2014/main" id="{EF7F42B9-B997-24E7-CE3E-9B657C71CDD8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4;p21">
              <a:extLst>
                <a:ext uri="{FF2B5EF4-FFF2-40B4-BE49-F238E27FC236}">
                  <a16:creationId xmlns:a16="http://schemas.microsoft.com/office/drawing/2014/main" id="{085ABF09-AB20-71DF-0DE4-95135B4E920E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5;p21">
              <a:extLst>
                <a:ext uri="{FF2B5EF4-FFF2-40B4-BE49-F238E27FC236}">
                  <a16:creationId xmlns:a16="http://schemas.microsoft.com/office/drawing/2014/main" id="{28F4EA95-81BD-73D5-ED94-B501A50D0A9C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6;p21">
              <a:extLst>
                <a:ext uri="{FF2B5EF4-FFF2-40B4-BE49-F238E27FC236}">
                  <a16:creationId xmlns:a16="http://schemas.microsoft.com/office/drawing/2014/main" id="{9BD4EE67-7C57-3751-6FF7-6F24B04C2008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7;p21">
              <a:extLst>
                <a:ext uri="{FF2B5EF4-FFF2-40B4-BE49-F238E27FC236}">
                  <a16:creationId xmlns:a16="http://schemas.microsoft.com/office/drawing/2014/main" id="{41866999-C81E-2711-570C-63A099719B47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8;p21">
              <a:extLst>
                <a:ext uri="{FF2B5EF4-FFF2-40B4-BE49-F238E27FC236}">
                  <a16:creationId xmlns:a16="http://schemas.microsoft.com/office/drawing/2014/main" id="{EE9895DE-AF0B-8E2F-4568-392CEA8776DD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82;p21">
            <a:extLst>
              <a:ext uri="{FF2B5EF4-FFF2-40B4-BE49-F238E27FC236}">
                <a16:creationId xmlns:a16="http://schemas.microsoft.com/office/drawing/2014/main" id="{604D17C1-18F1-1099-950F-6B0B8752F86F}"/>
              </a:ext>
            </a:extLst>
          </p:cNvPr>
          <p:cNvSpPr txBox="1">
            <a:spLocks/>
          </p:cNvSpPr>
          <p:nvPr/>
        </p:nvSpPr>
        <p:spPr>
          <a:xfrm>
            <a:off x="502740" y="4812804"/>
            <a:ext cx="4652400" cy="18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/>
              <a:t>How it Works?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6752A90E-C1E4-1329-2842-108803CD21A9}"/>
              </a:ext>
            </a:extLst>
          </p:cNvPr>
          <p:cNvSpPr txBox="1"/>
          <p:nvPr/>
        </p:nvSpPr>
        <p:spPr>
          <a:xfrm>
            <a:off x="613924" y="6070047"/>
            <a:ext cx="5764574" cy="2077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Function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Detects people in images/videos in real-time.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How it works: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- Splits the image into grids.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- Predicts bounding boxes for people.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•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</a:t>
            </a:r>
            <a:r>
              <a:rPr lang="en-GB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⁠</a:t>
            </a:r>
            <a:r>
              <a:rPr lang="en-GB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Dataset: Public surveillance video (e.g., Milan station).</a:t>
            </a:r>
            <a:endParaRPr lang="en-KW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9" name="Title 7">
            <a:extLst>
              <a:ext uri="{FF2B5EF4-FFF2-40B4-BE49-F238E27FC236}">
                <a16:creationId xmlns:a16="http://schemas.microsoft.com/office/drawing/2014/main" id="{65F51121-16FD-DABC-C023-F16659550A07}"/>
              </a:ext>
            </a:extLst>
          </p:cNvPr>
          <p:cNvSpPr txBox="1">
            <a:spLocks/>
          </p:cNvSpPr>
          <p:nvPr/>
        </p:nvSpPr>
        <p:spPr>
          <a:xfrm>
            <a:off x="613924" y="5446754"/>
            <a:ext cx="5910784" cy="18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sz="5400" b="1">
                <a:latin typeface="Aptos" panose="020B0004020202020204" pitchFamily="34" charset="0"/>
                <a:ea typeface="SimSun" panose="02010600030101010101" pitchFamily="2" charset="-122"/>
                <a:cs typeface="Aparajita" panose="020B0604020202020204" pitchFamily="34" charset="0"/>
              </a:rPr>
              <a:t>What is YOLOv3?</a:t>
            </a:r>
            <a:br>
              <a:rPr lang="en-KW" sz="2800" b="1">
                <a:latin typeface="Aptos" panose="020B0004020202020204" pitchFamily="34" charset="0"/>
                <a:ea typeface="SimSun" panose="02010600030101010101" pitchFamily="2" charset="-122"/>
                <a:cs typeface="Aparajita" panose="020B0604020202020204" pitchFamily="34" charset="0"/>
              </a:rPr>
            </a:br>
            <a:r>
              <a:rPr lang="en-US" sz="280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 fast object detection model that finds people in images or videos in real-time.</a:t>
            </a:r>
            <a:br>
              <a:rPr lang="en-KW" sz="280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en-US" sz="6600" dirty="0"/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5525901F-65B6-DDE7-ED6C-28B20517681F}"/>
              </a:ext>
            </a:extLst>
          </p:cNvPr>
          <p:cNvSpPr txBox="1"/>
          <p:nvPr/>
        </p:nvSpPr>
        <p:spPr>
          <a:xfrm>
            <a:off x="502740" y="5446754"/>
            <a:ext cx="6715778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parajita" panose="020B0604020202020204" pitchFamily="34" charset="0"/>
              </a:rPr>
              <a:t>What is YOLOv3?</a:t>
            </a:r>
            <a:br>
              <a:rPr lang="en-KW" sz="3200" b="1" dirty="0">
                <a:solidFill>
                  <a:schemeClr val="tx2">
                    <a:lumMod val="25000"/>
                  </a:schemeClr>
                </a:solidFill>
                <a:effectLst/>
                <a:latin typeface="Aptos" panose="020B0004020202020204" pitchFamily="34" charset="0"/>
                <a:ea typeface="SimSun" panose="02010600030101010101" pitchFamily="2" charset="-122"/>
                <a:cs typeface="Aparajita" panose="020B0604020202020204" pitchFamily="34" charset="0"/>
              </a:rPr>
            </a:br>
            <a:r>
              <a:rPr lang="en-US" sz="32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 fast object detection model that finds people in images or videos in real-time.</a:t>
            </a:r>
            <a:endParaRPr lang="en-US" sz="3200" dirty="0"/>
          </a:p>
        </p:txBody>
      </p:sp>
      <p:pic>
        <p:nvPicPr>
          <p:cNvPr id="233" name="Picture 232" descr="A diagram of a network connection&#10;&#10;AI-generated content may be incorrect.">
            <a:extLst>
              <a:ext uri="{FF2B5EF4-FFF2-40B4-BE49-F238E27FC236}">
                <a16:creationId xmlns:a16="http://schemas.microsoft.com/office/drawing/2014/main" id="{71DF9801-0A07-666C-876C-85A458245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40" y="5492912"/>
            <a:ext cx="5399326" cy="181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40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chine learning" id="{72D94EA9-B057-E640-AE3D-149200B89BB4}" vid="{DA2B6102-A024-904B-9E7F-FC7CECB4FE2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Artificial Intelligence by Slidesgo</Template>
  <TotalTime>67</TotalTime>
  <Words>2638</Words>
  <Application>Microsoft Macintosh PowerPoint</Application>
  <PresentationFormat>On-screen Show (16:9)</PresentationFormat>
  <Paragraphs>427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Calibri</vt:lpstr>
      <vt:lpstr>Golos Text</vt:lpstr>
      <vt:lpstr>Segoe UI Symbol</vt:lpstr>
      <vt:lpstr>Aptos</vt:lpstr>
      <vt:lpstr>Arial</vt:lpstr>
      <vt:lpstr>Bebas Neue</vt:lpstr>
      <vt:lpstr>Golos Text Medium</vt:lpstr>
      <vt:lpstr>Artificial Intelligence by Slidesgo</vt:lpstr>
      <vt:lpstr>PowerPoint Presentation</vt:lpstr>
      <vt:lpstr>01</vt:lpstr>
      <vt:lpstr>Introduction</vt:lpstr>
      <vt:lpstr>PowerPoint Presentation</vt:lpstr>
      <vt:lpstr>Project Summary</vt:lpstr>
      <vt:lpstr>Project Summary</vt:lpstr>
      <vt:lpstr>Project Summary</vt:lpstr>
      <vt:lpstr>Project Summary</vt:lpstr>
      <vt:lpstr>Model 1 – YOLOv3 for Pedestrian Detection </vt:lpstr>
      <vt:lpstr>PowerPoint Presentation</vt:lpstr>
      <vt:lpstr>How it Works?</vt:lpstr>
      <vt:lpstr>How it Works?</vt:lpstr>
      <vt:lpstr>How it Works?</vt:lpstr>
      <vt:lpstr>Sample Code – YOLOv3</vt:lpstr>
      <vt:lpstr>Sample Code – YOLOv3</vt:lpstr>
      <vt:lpstr>Model 2 – HP-CNN for Attribute Recognition </vt:lpstr>
      <vt:lpstr>Model 2 – HP-CNN for Attribute Recognition </vt:lpstr>
      <vt:lpstr>Model 2 – HP-CNN for Attribute Recognition </vt:lpstr>
      <vt:lpstr>Model 2 – HP-CNN for Attribute Recognition </vt:lpstr>
      <vt:lpstr>Model 2 – HP-CNN for Attribute Recognition </vt:lpstr>
      <vt:lpstr>Sample Code – Image Classification </vt:lpstr>
      <vt:lpstr>Sample Code – Image Classification </vt:lpstr>
      <vt:lpstr>Comparison Between Models </vt:lpstr>
      <vt:lpstr>Conclusion &amp; Recommendations </vt:lpstr>
      <vt:lpstr>Conclusion &amp; Recommendations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Kamilia Saher Ihsan Aokal</dc:creator>
  <cp:lastModifiedBy>Kamilia Saher Ihsan Aokal</cp:lastModifiedBy>
  <cp:revision>5</cp:revision>
  <dcterms:created xsi:type="dcterms:W3CDTF">2025-04-13T20:37:29Z</dcterms:created>
  <dcterms:modified xsi:type="dcterms:W3CDTF">2025-04-13T21:59:24Z</dcterms:modified>
</cp:coreProperties>
</file>

<file path=docProps/thumbnail.jpeg>
</file>